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7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87869" autoAdjust="0"/>
  </p:normalViewPr>
  <p:slideViewPr>
    <p:cSldViewPr snapToGrid="0">
      <p:cViewPr varScale="1">
        <p:scale>
          <a:sx n="103" d="100"/>
          <a:sy n="103" d="100"/>
        </p:scale>
        <p:origin x="1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02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19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8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21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08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11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42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82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842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18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24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F0BF5-7E02-4EED-BC97-C3A35F598A3D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EE935-B922-4DC5-AA02-6CED17154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60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14301"/>
            <a:ext cx="12192000" cy="1828801"/>
          </a:xfrm>
        </p:spPr>
        <p:txBody>
          <a:bodyPr>
            <a:normAutofit/>
          </a:bodyPr>
          <a:lstStyle/>
          <a:p>
            <a:r>
              <a:rPr lang="en-GB" b="1" dirty="0" smtClean="0">
                <a:ln w="5715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latin typeface="Comic Sans MS" panose="030F0702030302020204" pitchFamily="66" charset="0"/>
              </a:rPr>
              <a:t>Staying safe on Bonfire Night</a:t>
            </a:r>
            <a:endParaRPr lang="en-GB" b="1" dirty="0">
              <a:ln w="5715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040" y="2267211"/>
            <a:ext cx="9431022" cy="44285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3305" y="0"/>
            <a:ext cx="1892491" cy="24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660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064" y="1080435"/>
            <a:ext cx="7880688" cy="549048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Bonfire Night is 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celebrated every year on 5</a:t>
            </a:r>
            <a:r>
              <a:rPr lang="en-US" baseline="30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th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November </a:t>
            </a:r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with bonfires, the burning of a ‘Guy’ and fireworks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It is an exciting time and can be lots of fun but it is important to remember that bonfires and fireworks can be dangerous. 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Stay safe this Bonfire Night by following some simple </a:t>
            </a:r>
            <a:r>
              <a:rPr lang="en-GB" b="1" dirty="0" smtClean="0">
                <a:solidFill>
                  <a:srgbClr val="99FF33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dos</a:t>
            </a:r>
            <a:r>
              <a:rPr lang="en-GB" b="1" dirty="0" smtClean="0">
                <a:solidFill>
                  <a:srgbClr val="FFFF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GB" b="1" dirty="0" smtClean="0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and</a:t>
            </a:r>
            <a:r>
              <a:rPr lang="en-GB" b="1" dirty="0" smtClean="0">
                <a:solidFill>
                  <a:srgbClr val="FFFF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GB" b="1" dirty="0" smtClean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don’ts</a:t>
            </a:r>
            <a:r>
              <a:rPr lang="en-GB" dirty="0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9232" y="1080435"/>
            <a:ext cx="1846648" cy="50034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900" y="0"/>
            <a:ext cx="1892491" cy="24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343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825625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rgbClr val="99FF33"/>
                </a:solidFill>
                <a:latin typeface="Comic Sans MS" panose="030F0702030302020204" pitchFamily="66" charset="0"/>
              </a:rPr>
              <a:t>Do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stand well back from the fire and fireworks</a:t>
            </a:r>
          </a:p>
          <a:p>
            <a:r>
              <a:rPr lang="en-GB" dirty="0" smtClean="0">
                <a:solidFill>
                  <a:srgbClr val="99FF33"/>
                </a:solidFill>
                <a:latin typeface="Comic Sans MS" panose="030F0702030302020204" pitchFamily="66" charset="0"/>
              </a:rPr>
              <a:t>Do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keep a bucket of water ready for emergencies</a:t>
            </a:r>
          </a:p>
          <a:p>
            <a:r>
              <a:rPr lang="en-GB" dirty="0" smtClean="0">
                <a:solidFill>
                  <a:srgbClr val="99FF33"/>
                </a:solidFill>
                <a:latin typeface="Comic Sans MS" panose="030F0702030302020204" pitchFamily="66" charset="0"/>
              </a:rPr>
              <a:t>Do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always ask an adult to light a firework</a:t>
            </a:r>
          </a:p>
          <a:p>
            <a:r>
              <a:rPr lang="en-GB" dirty="0" smtClean="0">
                <a:solidFill>
                  <a:srgbClr val="99FF33"/>
                </a:solidFill>
                <a:latin typeface="Comic Sans MS" panose="030F0702030302020204" pitchFamily="66" charset="0"/>
              </a:rPr>
              <a:t>Do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hold a sparkler at arms length</a:t>
            </a:r>
          </a:p>
          <a:p>
            <a:r>
              <a:rPr lang="en-GB" dirty="0" smtClean="0">
                <a:solidFill>
                  <a:srgbClr val="99FF33"/>
                </a:solidFill>
                <a:latin typeface="Comic Sans MS" panose="030F0702030302020204" pitchFamily="66" charset="0"/>
              </a:rPr>
              <a:t>Do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wear gloves when holding a sparkler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Don’t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go back to a firework after it has been lit</a:t>
            </a:r>
          </a:p>
          <a:p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Don’t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give a sparkler to anyone who is under the age of five.</a:t>
            </a:r>
          </a:p>
          <a:p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Don’t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throw fireworks</a:t>
            </a:r>
          </a:p>
          <a:p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Don’t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carry fireworks in your pockets</a:t>
            </a:r>
          </a:p>
          <a:p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Don’t</a:t>
            </a:r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light fireworks after 11pm – this </a:t>
            </a:r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is </a:t>
            </a:r>
            <a:r>
              <a:rPr lang="en-GB" smtClean="0">
                <a:solidFill>
                  <a:schemeClr val="bg1"/>
                </a:solidFill>
                <a:latin typeface="Comic Sans MS" panose="030F0702030302020204" pitchFamily="66" charset="0"/>
              </a:rPr>
              <a:t>illegal</a:t>
            </a:r>
            <a:endParaRPr lang="en-GB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1900" y="14136"/>
            <a:ext cx="1892491" cy="240487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4200" y="254623"/>
            <a:ext cx="4578894" cy="1828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ln w="2857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latin typeface="Comic Sans MS" panose="030F0702030302020204" pitchFamily="66" charset="0"/>
              </a:rPr>
              <a:t>Dos and don’ts</a:t>
            </a:r>
            <a:endParaRPr lang="en-GB" b="1" dirty="0">
              <a:ln w="2857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3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8922" y="915534"/>
            <a:ext cx="2007268" cy="54386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8520" y="1768184"/>
            <a:ext cx="852040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Make sure your pets are happy on Bonfire Night by following these tips:</a:t>
            </a:r>
          </a:p>
          <a:p>
            <a:endParaRPr lang="en-GB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Only let your pet outside before it gets dark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Close </a:t>
            </a:r>
            <a:r>
              <a:rPr lang="en-U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windows and curtains </a:t>
            </a:r>
            <a:r>
              <a:rPr lang="en-US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and put on some music or the TV to drown out the </a:t>
            </a:r>
            <a:r>
              <a:rPr lang="en-U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sound of </a:t>
            </a:r>
            <a:r>
              <a:rPr lang="en-US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fireworks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Create </a:t>
            </a:r>
            <a:r>
              <a:rPr lang="en-U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a quiet space </a:t>
            </a:r>
            <a:r>
              <a:rPr lang="en-US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for your pet where they can feel safe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900" y="14136"/>
            <a:ext cx="1892491" cy="24048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03120" y="274079"/>
            <a:ext cx="4578894" cy="1828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ln w="2857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latin typeface="Comic Sans MS" panose="030F0702030302020204" pitchFamily="66" charset="0"/>
              </a:rPr>
              <a:t>Pet safety</a:t>
            </a:r>
            <a:endParaRPr lang="en-GB" b="1" dirty="0">
              <a:ln w="2857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872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745" y="1809089"/>
            <a:ext cx="8462554" cy="481648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Fireworks can travel at speed of 150mph</a:t>
            </a:r>
          </a:p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Sparklers can reach temperature of 1000-1600 degrees Celsius</a:t>
            </a:r>
          </a:p>
          <a:p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The reason why you 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see </a:t>
            </a:r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a firework explode before you 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hear </a:t>
            </a:r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the 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bang </a:t>
            </a:r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is because light travels much faster than 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sound</a:t>
            </a:r>
          </a:p>
          <a:p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The original fireworks were made from 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gunpowder. Today, </a:t>
            </a:r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experts at handling </a:t>
            </a:r>
            <a:r>
              <a:rPr lang="en-US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explosives add </a:t>
            </a:r>
            <a:r>
              <a:rPr lang="en-US" dirty="0">
                <a:solidFill>
                  <a:schemeClr val="bg1"/>
                </a:solidFill>
                <a:latin typeface="Comic Sans MS" panose="030F0702030302020204" pitchFamily="66" charset="0"/>
              </a:rPr>
              <a:t>chemicals for special effects. </a:t>
            </a:r>
            <a:endParaRPr lang="en-GB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Bonfire Night dates back to 1605!</a:t>
            </a:r>
          </a:p>
          <a:p>
            <a:endParaRPr lang="en-GB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8772" y="1066006"/>
            <a:ext cx="1907656" cy="51687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900" y="14136"/>
            <a:ext cx="1892491" cy="24048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9120634" y="6413863"/>
            <a:ext cx="2888932" cy="3736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Images from Vecteezy.com</a:t>
            </a:r>
            <a:endParaRPr lang="en-GB" sz="14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10345" y="257495"/>
            <a:ext cx="10515600" cy="1828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ln w="2857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latin typeface="Comic Sans MS" panose="030F0702030302020204" pitchFamily="66" charset="0"/>
              </a:rPr>
              <a:t>Bonfire Night and fireworks facts</a:t>
            </a:r>
            <a:endParaRPr lang="en-GB" b="1" dirty="0">
              <a:ln w="2857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076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279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Segoe UI</vt:lpstr>
      <vt:lpstr>Times New Roman</vt:lpstr>
      <vt:lpstr>Office Theme</vt:lpstr>
      <vt:lpstr>Staying safe on Bonfire Night</vt:lpstr>
      <vt:lpstr>PowerPoint Presentation</vt:lpstr>
      <vt:lpstr>PowerPoint Presentation</vt:lpstr>
      <vt:lpstr>PowerPoint Presentation</vt:lpstr>
      <vt:lpstr>PowerPoint Presentation</vt:lpstr>
    </vt:vector>
  </TitlesOfParts>
  <Company>Scholastic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Bonfire Night and Fireworks Safety Code</dc:title>
  <dc:creator>Colford, Hannah</dc:creator>
  <cp:lastModifiedBy>Colford, Hannah</cp:lastModifiedBy>
  <cp:revision>23</cp:revision>
  <dcterms:created xsi:type="dcterms:W3CDTF">2017-10-25T08:16:56Z</dcterms:created>
  <dcterms:modified xsi:type="dcterms:W3CDTF">2017-10-31T09:56:30Z</dcterms:modified>
</cp:coreProperties>
</file>