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58" r:id="rId6"/>
    <p:sldId id="267" r:id="rId7"/>
    <p:sldId id="259" r:id="rId8"/>
    <p:sldId id="268" r:id="rId9"/>
    <p:sldId id="260" r:id="rId10"/>
    <p:sldId id="269" r:id="rId11"/>
    <p:sldId id="261" r:id="rId12"/>
    <p:sldId id="270" r:id="rId13"/>
    <p:sldId id="262" r:id="rId14"/>
    <p:sldId id="271" r:id="rId15"/>
    <p:sldId id="263" r:id="rId16"/>
    <p:sldId id="272" r:id="rId17"/>
    <p:sldId id="26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63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68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6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2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6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0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72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1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6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7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B620A-2F07-4C90-9403-38C77FF36633}" type="datetimeFigureOut">
              <a:rPr lang="en-GB" smtClean="0"/>
              <a:t>14/09/2017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0BEF-4AAD-4894-853E-C435F2364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6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13"/>
            <a:ext cx="12192000" cy="6515099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987797"/>
              </p:ext>
            </p:extLst>
          </p:nvPr>
        </p:nvGraphicFramePr>
        <p:xfrm>
          <a:off x="5242672" y="92826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2672" y="92826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00" y="5331129"/>
            <a:ext cx="2157988" cy="1664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9365" y="5591106"/>
            <a:ext cx="885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can you stay dry on a rainy day?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2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5" y="0"/>
            <a:ext cx="10287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8159" y="5098045"/>
            <a:ext cx="4069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Dry yourself with a </a:t>
            </a:r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towel!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77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0" y="5340094"/>
            <a:ext cx="2157988" cy="166421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133241"/>
              </p:ext>
            </p:extLst>
          </p:nvPr>
        </p:nvGraphicFramePr>
        <p:xfrm>
          <a:off x="5286002" y="91887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Acrobat Document" r:id="rId5" imgW="1428527" imgH="180855" progId="Acrobat.Document.DC">
                  <p:embed/>
                </p:oleObj>
              </mc:Choice>
              <mc:Fallback>
                <p:oleObj name="Acrobat Document" r:id="rId5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002" y="91887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73154" y="454329"/>
            <a:ext cx="33348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to stay warm on a cold day?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5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0259" y="579834"/>
            <a:ext cx="885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Wear warm </a:t>
            </a:r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clothes!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24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" y="0"/>
            <a:ext cx="12120099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254430"/>
              </p:ext>
            </p:extLst>
          </p:nvPr>
        </p:nvGraphicFramePr>
        <p:xfrm>
          <a:off x="5381624" y="118782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1624" y="118782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99" y="5340094"/>
            <a:ext cx="2157988" cy="1664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0988" y="1226201"/>
            <a:ext cx="5065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can you stop yourself getting sunburnt at the beach?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9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59" y="22412"/>
            <a:ext cx="5032562" cy="6710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490190"/>
            <a:ext cx="3110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Wear sunscreen! 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4" y="0"/>
            <a:ext cx="1026833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0" y="5340094"/>
            <a:ext cx="2157988" cy="166421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010372"/>
              </p:ext>
            </p:extLst>
          </p:nvPr>
        </p:nvGraphicFramePr>
        <p:xfrm>
          <a:off x="5379014" y="100852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Acrobat Document" r:id="rId5" imgW="1428527" imgH="180855" progId="Acrobat.Document.DC">
                  <p:embed/>
                </p:oleObj>
              </mc:Choice>
              <mc:Fallback>
                <p:oleObj name="Acrobat Document" r:id="rId5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9014" y="100852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0118" y="5940729"/>
            <a:ext cx="885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with dirty dishes?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4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398723"/>
            <a:ext cx="6858001" cy="7655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86" y="5869011"/>
            <a:ext cx="885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Clean them with washing-up </a:t>
            </a:r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liquid!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5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-2990"/>
            <a:ext cx="10291484" cy="686098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512146"/>
              </p:ext>
            </p:extLst>
          </p:nvPr>
        </p:nvGraphicFramePr>
        <p:xfrm>
          <a:off x="5311028" y="2689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11028" y="2689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0" y="5340094"/>
            <a:ext cx="2157988" cy="1664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730" y="207870"/>
            <a:ext cx="3621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when you are tired at the end of the day?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16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9836" y="257106"/>
            <a:ext cx="7485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 to sleep in your </a:t>
            </a:r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bed!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577535" y="661177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Images from shutterstock.com and pixabay.com</a:t>
            </a:r>
            <a:endParaRPr lang="en-GB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3" y="0"/>
            <a:ext cx="103104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422" y="5181600"/>
            <a:ext cx="4652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Wear waterproof clothes and wellies!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022274"/>
              </p:ext>
            </p:extLst>
          </p:nvPr>
        </p:nvGraphicFramePr>
        <p:xfrm>
          <a:off x="5242672" y="92826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2672" y="92826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00" y="5331129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92" y="0"/>
            <a:ext cx="4556479" cy="6877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997768"/>
              </p:ext>
            </p:extLst>
          </p:nvPr>
        </p:nvGraphicFramePr>
        <p:xfrm>
          <a:off x="5216899" y="98358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5" imgW="1428527" imgH="180855" progId="Acrobat.Document.DC">
                  <p:embed/>
                </p:oleObj>
              </mc:Choice>
              <mc:Fallback>
                <p:oleObj name="Acrobat Document" r:id="rId5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16899" y="98358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4253" y="508117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after eating sweets?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1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836" y="310893"/>
            <a:ext cx="5504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Brush your teeth!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460037"/>
              </p:ext>
            </p:extLst>
          </p:nvPr>
        </p:nvGraphicFramePr>
        <p:xfrm>
          <a:off x="5216899" y="98358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6899" y="98358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00" y="5331129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0" y="0"/>
            <a:ext cx="10303098" cy="6858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422609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577" y="349022"/>
            <a:ext cx="101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makes you feel better when you are sad?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2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1" y="-8069"/>
            <a:ext cx="10315220" cy="6866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1271" y="454328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Having a cuddle with your teddy!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9" y="0"/>
            <a:ext cx="10363918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99" y="5349058"/>
            <a:ext cx="2157988" cy="166421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493419"/>
              </p:ext>
            </p:extLst>
          </p:nvPr>
        </p:nvGraphicFramePr>
        <p:xfrm>
          <a:off x="5399553" y="46189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5" imgW="1428527" imgH="180855" progId="Acrobat.Document.DC">
                  <p:embed/>
                </p:oleObj>
              </mc:Choice>
              <mc:Fallback>
                <p:oleObj name="Acrobat Document" r:id="rId5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9553" y="46189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08259" y="4163217"/>
            <a:ext cx="3684494" cy="258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when your hands are dirty?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7418" y="5869324"/>
            <a:ext cx="885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Wash them with soap and </a:t>
            </a:r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water!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56870"/>
              </p:ext>
            </p:extLst>
          </p:nvPr>
        </p:nvGraphicFramePr>
        <p:xfrm>
          <a:off x="5305424" y="108165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5424" y="108165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" y="5340094"/>
            <a:ext cx="2157988" cy="16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2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2" y="0"/>
            <a:ext cx="10311166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354613"/>
              </p:ext>
            </p:extLst>
          </p:nvPr>
        </p:nvGraphicFramePr>
        <p:xfrm>
          <a:off x="5424377" y="118782"/>
          <a:ext cx="14287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Acrobat Document" r:id="rId4" imgW="1428527" imgH="180855" progId="Acrobat.Document.DC">
                  <p:embed/>
                </p:oleObj>
              </mc:Choice>
              <mc:Fallback>
                <p:oleObj name="Acrobat Document" r:id="rId4" imgW="1428527" imgH="180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4377" y="118782"/>
                        <a:ext cx="14287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99" y="5340093"/>
            <a:ext cx="2157988" cy="1664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2126" y="5510478"/>
            <a:ext cx="856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should you do to get warm when you are wet?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85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151</Words>
  <Application>Microsoft Office PowerPoint</Application>
  <PresentationFormat>Widescreen</PresentationFormat>
  <Paragraphs>19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Scholastic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Colford, Hannah</dc:creator>
  <cp:lastModifiedBy>Colford, Hannah</cp:lastModifiedBy>
  <cp:revision>24</cp:revision>
  <dcterms:created xsi:type="dcterms:W3CDTF">2017-09-06T10:20:52Z</dcterms:created>
  <dcterms:modified xsi:type="dcterms:W3CDTF">2017-09-14T13:52:07Z</dcterms:modified>
</cp:coreProperties>
</file>