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256" r:id="rId5"/>
    <p:sldId id="257" r:id="rId6"/>
    <p:sldId id="258" r:id="rId7"/>
    <p:sldId id="259" r:id="rId8"/>
    <p:sldId id="260" r:id="rId9"/>
    <p:sldId id="266" r:id="rId10"/>
    <p:sldId id="262" r:id="rId11"/>
    <p:sldId id="263" r:id="rId12"/>
    <p:sldId id="265" r:id="rId13"/>
    <p:sldId id="264"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rebuchet MS" pitchFamily="34" charset="0"/>
        <a:ea typeface="Trebuchet MS" pitchFamily="34" charset="0"/>
        <a:cs typeface="Trebuchet MS" pitchFamily="34" charset="0"/>
        <a:sym typeface="Trebuchet MS" pitchFamily="34" charset="0"/>
      </a:defRPr>
    </a:lvl1pPr>
    <a:lvl2pPr marL="457200" algn="l" rtl="0" fontAlgn="base">
      <a:spcBef>
        <a:spcPct val="0"/>
      </a:spcBef>
      <a:spcAft>
        <a:spcPct val="0"/>
      </a:spcAft>
      <a:defRPr kern="1200">
        <a:solidFill>
          <a:schemeClr val="tx1"/>
        </a:solidFill>
        <a:latin typeface="Trebuchet MS" pitchFamily="34" charset="0"/>
        <a:ea typeface="Trebuchet MS" pitchFamily="34" charset="0"/>
        <a:cs typeface="Trebuchet MS" pitchFamily="34" charset="0"/>
        <a:sym typeface="Trebuchet MS" pitchFamily="34" charset="0"/>
      </a:defRPr>
    </a:lvl2pPr>
    <a:lvl3pPr marL="914400" algn="l" rtl="0" fontAlgn="base">
      <a:spcBef>
        <a:spcPct val="0"/>
      </a:spcBef>
      <a:spcAft>
        <a:spcPct val="0"/>
      </a:spcAft>
      <a:defRPr kern="1200">
        <a:solidFill>
          <a:schemeClr val="tx1"/>
        </a:solidFill>
        <a:latin typeface="Trebuchet MS" pitchFamily="34" charset="0"/>
        <a:ea typeface="Trebuchet MS" pitchFamily="34" charset="0"/>
        <a:cs typeface="Trebuchet MS" pitchFamily="34" charset="0"/>
        <a:sym typeface="Trebuchet MS" pitchFamily="34" charset="0"/>
      </a:defRPr>
    </a:lvl3pPr>
    <a:lvl4pPr marL="1371600" algn="l" rtl="0" fontAlgn="base">
      <a:spcBef>
        <a:spcPct val="0"/>
      </a:spcBef>
      <a:spcAft>
        <a:spcPct val="0"/>
      </a:spcAft>
      <a:defRPr kern="1200">
        <a:solidFill>
          <a:schemeClr val="tx1"/>
        </a:solidFill>
        <a:latin typeface="Trebuchet MS" pitchFamily="34" charset="0"/>
        <a:ea typeface="Trebuchet MS" pitchFamily="34" charset="0"/>
        <a:cs typeface="Trebuchet MS" pitchFamily="34" charset="0"/>
        <a:sym typeface="Trebuchet MS" pitchFamily="34" charset="0"/>
      </a:defRPr>
    </a:lvl4pPr>
    <a:lvl5pPr marL="1828800" algn="l" rtl="0" fontAlgn="base">
      <a:spcBef>
        <a:spcPct val="0"/>
      </a:spcBef>
      <a:spcAft>
        <a:spcPct val="0"/>
      </a:spcAft>
      <a:defRPr kern="1200">
        <a:solidFill>
          <a:schemeClr val="tx1"/>
        </a:solidFill>
        <a:latin typeface="Trebuchet MS" pitchFamily="34" charset="0"/>
        <a:ea typeface="Trebuchet MS" pitchFamily="34" charset="0"/>
        <a:cs typeface="Trebuchet MS" pitchFamily="34" charset="0"/>
        <a:sym typeface="Trebuchet MS" pitchFamily="34" charset="0"/>
      </a:defRPr>
    </a:lvl5pPr>
    <a:lvl6pPr marL="2286000" algn="l" defTabSz="914400" rtl="0" eaLnBrk="1" latinLnBrk="0" hangingPunct="1">
      <a:defRPr kern="1200">
        <a:solidFill>
          <a:schemeClr val="tx1"/>
        </a:solidFill>
        <a:latin typeface="Trebuchet MS" pitchFamily="34" charset="0"/>
        <a:ea typeface="Trebuchet MS" pitchFamily="34" charset="0"/>
        <a:cs typeface="Trebuchet MS" pitchFamily="34" charset="0"/>
        <a:sym typeface="Trebuchet MS" pitchFamily="34" charset="0"/>
      </a:defRPr>
    </a:lvl6pPr>
    <a:lvl7pPr marL="2743200" algn="l" defTabSz="914400" rtl="0" eaLnBrk="1" latinLnBrk="0" hangingPunct="1">
      <a:defRPr kern="1200">
        <a:solidFill>
          <a:schemeClr val="tx1"/>
        </a:solidFill>
        <a:latin typeface="Trebuchet MS" pitchFamily="34" charset="0"/>
        <a:ea typeface="Trebuchet MS" pitchFamily="34" charset="0"/>
        <a:cs typeface="Trebuchet MS" pitchFamily="34" charset="0"/>
        <a:sym typeface="Trebuchet MS" pitchFamily="34" charset="0"/>
      </a:defRPr>
    </a:lvl7pPr>
    <a:lvl8pPr marL="3200400" algn="l" defTabSz="914400" rtl="0" eaLnBrk="1" latinLnBrk="0" hangingPunct="1">
      <a:defRPr kern="1200">
        <a:solidFill>
          <a:schemeClr val="tx1"/>
        </a:solidFill>
        <a:latin typeface="Trebuchet MS" pitchFamily="34" charset="0"/>
        <a:ea typeface="Trebuchet MS" pitchFamily="34" charset="0"/>
        <a:cs typeface="Trebuchet MS" pitchFamily="34" charset="0"/>
        <a:sym typeface="Trebuchet MS" pitchFamily="34" charset="0"/>
      </a:defRPr>
    </a:lvl8pPr>
    <a:lvl9pPr marL="3657600" algn="l" defTabSz="914400" rtl="0" eaLnBrk="1" latinLnBrk="0" hangingPunct="1">
      <a:defRPr kern="1200">
        <a:solidFill>
          <a:schemeClr val="tx1"/>
        </a:solidFill>
        <a:latin typeface="Trebuchet MS" pitchFamily="34" charset="0"/>
        <a:ea typeface="Trebuchet MS" pitchFamily="34" charset="0"/>
        <a:cs typeface="Trebuchet MS" pitchFamily="34" charset="0"/>
        <a:sym typeface="Trebuchet MS"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7CBD"/>
    <a:srgbClr val="F2654C"/>
    <a:srgbClr val="FF9900"/>
    <a:srgbClr val="FF3300"/>
    <a:srgbClr val="0099CC"/>
    <a:srgbClr val="2A11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a:tcStyle>
        <a:tcBdr/>
        <a:fill>
          <a:solidFill>
            <a:srgbClr val="F3F9FA"/>
          </a:solidFill>
        </a:fill>
      </a:tcStyle>
    </a:band2H>
    <a:firstCol>
      <a:tcTxStyle b="on" i="on">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BBE0E3"/>
          </a:solidFill>
        </a:fill>
      </a:tcStyle>
    </a:firstCol>
    <a:lastRow>
      <a:tcTxStyle b="on" i="on">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BBE0E3"/>
          </a:solidFill>
        </a:fill>
      </a:tcStyle>
    </a:lastRow>
    <a:firstRow>
      <a:tcTxStyle b="on" i="on">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BBE0E3"/>
          </a:solidFill>
        </a:fill>
      </a:tcStyle>
    </a:firstRow>
  </a:tblStyle>
  <a:tblStyle styleId="{C7B018BB-80A7-4F77-B60F-C8B233D01FF8}" styleName="">
    <a:tblBg/>
    <a:wholeTbl>
      <a:tcTxStyle b="on" i="on">
        <a:font>
          <a:latin typeface="Trebuchet MS"/>
          <a:ea typeface="Trebuchet MS"/>
          <a:cs typeface="Trebuchet M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solidFill>
        </a:fill>
      </a:tcStyle>
    </a:wholeTbl>
    <a:band2H>
      <a:tcTxStyle/>
      <a:tcStyle>
        <a:tcBdr/>
        <a:fill>
          <a:solidFill>
            <a:srgbClr val="FFFFFF"/>
          </a:solidFill>
        </a:fill>
      </a:tcStyle>
    </a:band2H>
    <a:firstCol>
      <a:tcTxStyle b="on" i="on">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solidFill>
        </a:fill>
      </a:tcStyle>
    </a:firstCol>
    <a:lastRow>
      <a:tcTxStyle b="on" i="on">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solidFill>
        </a:fill>
      </a:tcStyle>
    </a:lastRow>
    <a:firstRow>
      <a:tcTxStyle b="on" i="on">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solidFill>
        </a:fill>
      </a:tcStyle>
    </a:firstRow>
  </a:tblStyle>
  <a:tblStyle styleId="{EEE7283C-3CF3-47DC-8721-378D4A62B228}" styleName="">
    <a:tblBg/>
    <a:wholeTbl>
      <a:tcTxStyle b="on" i="on">
        <a:font>
          <a:latin typeface="Trebuchet MS"/>
          <a:ea typeface="Trebuchet MS"/>
          <a:cs typeface="Trebuchet M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CCDA"/>
          </a:solidFill>
        </a:fill>
      </a:tcStyle>
    </a:wholeTbl>
    <a:band2H>
      <a:tcTxStyle/>
      <a:tcStyle>
        <a:tcBdr/>
        <a:fill>
          <a:solidFill>
            <a:srgbClr val="E7E7ED"/>
          </a:solidFill>
        </a:fill>
      </a:tcStyle>
    </a:band2H>
    <a:firstCol>
      <a:tcTxStyle b="on" i="on">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2E2E8B"/>
          </a:solidFill>
        </a:fill>
      </a:tcStyle>
    </a:firstCol>
    <a:lastRow>
      <a:tcTxStyle b="on" i="on">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2E2E8B"/>
          </a:solidFill>
        </a:fill>
      </a:tcStyle>
    </a:lastRow>
    <a:firstRow>
      <a:tcTxStyle b="on" i="on">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2E2E8B"/>
          </a:solidFill>
        </a:fill>
      </a:tcStyle>
    </a:firstRow>
  </a:tblStyle>
  <a:tblStyle styleId="{CF821DB8-F4EB-4A41-A1BA-3FCAFE7338EE}" styleName="">
    <a:tblBg/>
    <a:wholeTbl>
      <a:tcTxStyle b="on" i="on">
        <a:font>
          <a:latin typeface="Trebuchet MS"/>
          <a:ea typeface="Trebuchet MS"/>
          <a:cs typeface="Trebuchet MS"/>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Trebuchet MS"/>
          <a:ea typeface="Trebuchet MS"/>
          <a:cs typeface="Trebuchet MS"/>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BE0E3"/>
          </a:solidFill>
        </a:fill>
      </a:tcStyle>
    </a:firstCol>
    <a:lastRow>
      <a:tcTxStyle b="on" i="on">
        <a:font>
          <a:latin typeface="Trebuchet MS"/>
          <a:ea typeface="Trebuchet MS"/>
          <a:cs typeface="Trebuchet MS"/>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n">
        <a:font>
          <a:latin typeface="Trebuchet MS"/>
          <a:ea typeface="Trebuchet MS"/>
          <a:cs typeface="Trebuchet MS"/>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BBE0E3"/>
          </a:solidFill>
        </a:fill>
      </a:tcStyle>
    </a:firstRow>
  </a:tblStyle>
  <a:tblStyle styleId="{33BA23B1-9221-436E-865A-0063620EA4FD}" styleName="">
    <a:tblBg/>
    <a:wholeTbl>
      <a:tcTxStyle b="on" i="on">
        <a:font>
          <a:latin typeface="Trebuchet MS"/>
          <a:ea typeface="Trebuchet MS"/>
          <a:cs typeface="Trebuchet M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n">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fill>
      </a:tcStyle>
    </a:firstCol>
    <a:lastRow>
      <a:tcTxStyle b="on" i="on">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fill>
      </a:tcStyle>
    </a:lastRow>
    <a:firstRow>
      <a:tcTxStyle b="on" i="on">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fill>
      </a:tcStyle>
    </a:firstRow>
  </a:tblStyle>
  <a:tblStyle styleId="{2708684C-4D16-4618-839F-0558EEFCDFE6}" styleName="">
    <a:tblBg/>
    <a:wholeTbl>
      <a:tcTxStyle b="on" i="on">
        <a:font>
          <a:latin typeface="Trebuchet MS"/>
          <a:ea typeface="Trebuchet MS"/>
          <a:cs typeface="Trebuchet M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n">
        <a:font>
          <a:latin typeface="Trebuchet MS"/>
          <a:ea typeface="Trebuchet MS"/>
          <a:cs typeface="Trebuchet M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n">
        <a:font>
          <a:latin typeface="Trebuchet MS"/>
          <a:ea typeface="Trebuchet MS"/>
          <a:cs typeface="Trebuchet MS"/>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n">
        <a:font>
          <a:latin typeface="Trebuchet MS"/>
          <a:ea typeface="Trebuchet MS"/>
          <a:cs typeface="Trebuchet M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83429" autoAdjust="0"/>
  </p:normalViewPr>
  <p:slideViewPr>
    <p:cSldViewPr>
      <p:cViewPr varScale="1">
        <p:scale>
          <a:sx n="62" d="100"/>
          <a:sy n="62" d="100"/>
        </p:scale>
        <p:origin x="984"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3" d="100"/>
          <a:sy n="53" d="100"/>
        </p:scale>
        <p:origin x="-282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6866" name="Shape 44"/>
          <p:cNvSpPr>
            <a:spLocks noGrp="1" noRot="1" noChangeAspect="1"/>
          </p:cNvSpPr>
          <p:nvPr>
            <p:ph type="sldImg"/>
          </p:nvPr>
        </p:nvSpPr>
        <p:spPr bwMode="auto">
          <a:xfrm>
            <a:off x="1143000" y="6858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6867" name="Shape 45"/>
          <p:cNvSpPr>
            <a:spLocks noGrp="1"/>
          </p:cNvSpPr>
          <p:nvPr>
            <p:ph type="body" sz="quarter" idx="1"/>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smtClean="0">
              <a:sym typeface="Avenir Roman"/>
            </a:endParaRPr>
          </a:p>
        </p:txBody>
      </p:sp>
    </p:spTree>
    <p:extLst>
      <p:ext uri="{BB962C8B-B14F-4D97-AF65-F5344CB8AC3E}">
        <p14:creationId xmlns:p14="http://schemas.microsoft.com/office/powerpoint/2010/main" val="143572073"/>
      </p:ext>
    </p:extLst>
  </p:cSld>
  <p:clrMap bg1="lt1" tx1="dk1" bg2="lt2" tx2="dk2" accent1="accent1" accent2="accent2" accent3="accent3" accent4="accent4" accent5="accent5" accent6="accent6" hlink="hlink" folHlink="folHlink"/>
  <p:notesStyle>
    <a:lvl1pPr algn="l" defTabSz="457200" rtl="0" eaLnBrk="0" fontAlgn="base" hangingPunct="0">
      <a:lnSpc>
        <a:spcPct val="125000"/>
      </a:lnSpc>
      <a:spcBef>
        <a:spcPct val="30000"/>
      </a:spcBef>
      <a:spcAft>
        <a:spcPct val="0"/>
      </a:spcAft>
      <a:defRPr sz="2400">
        <a:solidFill>
          <a:schemeClr val="tx1"/>
        </a:solidFill>
        <a:latin typeface="+mn-lt"/>
        <a:ea typeface="+mn-ea"/>
        <a:cs typeface="+mn-cs"/>
        <a:sym typeface="Avenir Roman"/>
      </a:defRPr>
    </a:lvl1pPr>
    <a:lvl2pPr marL="742950" indent="-285750" algn="l" defTabSz="457200" rtl="0" eaLnBrk="0" fontAlgn="base" hangingPunct="0">
      <a:lnSpc>
        <a:spcPct val="125000"/>
      </a:lnSpc>
      <a:spcBef>
        <a:spcPct val="30000"/>
      </a:spcBef>
      <a:spcAft>
        <a:spcPct val="0"/>
      </a:spcAft>
      <a:defRPr sz="2400">
        <a:solidFill>
          <a:schemeClr val="tx1"/>
        </a:solidFill>
        <a:latin typeface="+mn-lt"/>
        <a:ea typeface="+mn-ea"/>
        <a:cs typeface="+mn-cs"/>
        <a:sym typeface="Avenir Roman"/>
      </a:defRPr>
    </a:lvl2pPr>
    <a:lvl3pPr marL="1143000" indent="-228600" algn="l" defTabSz="457200" rtl="0" eaLnBrk="0" fontAlgn="base" hangingPunct="0">
      <a:lnSpc>
        <a:spcPct val="125000"/>
      </a:lnSpc>
      <a:spcBef>
        <a:spcPct val="30000"/>
      </a:spcBef>
      <a:spcAft>
        <a:spcPct val="0"/>
      </a:spcAft>
      <a:defRPr sz="2400">
        <a:solidFill>
          <a:schemeClr val="tx1"/>
        </a:solidFill>
        <a:latin typeface="+mn-lt"/>
        <a:ea typeface="+mn-ea"/>
        <a:cs typeface="+mn-cs"/>
        <a:sym typeface="Avenir Roman"/>
      </a:defRPr>
    </a:lvl3pPr>
    <a:lvl4pPr marL="1600200" indent="-228600" algn="l" defTabSz="457200" rtl="0" eaLnBrk="0" fontAlgn="base" hangingPunct="0">
      <a:lnSpc>
        <a:spcPct val="125000"/>
      </a:lnSpc>
      <a:spcBef>
        <a:spcPct val="30000"/>
      </a:spcBef>
      <a:spcAft>
        <a:spcPct val="0"/>
      </a:spcAft>
      <a:defRPr sz="2400">
        <a:solidFill>
          <a:schemeClr val="tx1"/>
        </a:solidFill>
        <a:latin typeface="+mn-lt"/>
        <a:ea typeface="+mn-ea"/>
        <a:cs typeface="+mn-cs"/>
        <a:sym typeface="Avenir Roman"/>
      </a:defRPr>
    </a:lvl4pPr>
    <a:lvl5pPr marL="2057400" indent="-228600" algn="l" defTabSz="457200" rtl="0" eaLnBrk="0" fontAlgn="base" hangingPunct="0">
      <a:lnSpc>
        <a:spcPct val="125000"/>
      </a:lnSpc>
      <a:spcBef>
        <a:spcPct val="30000"/>
      </a:spcBef>
      <a:spcAft>
        <a:spcPct val="0"/>
      </a:spcAft>
      <a:defRPr sz="2400">
        <a:solidFill>
          <a:schemeClr val="tx1"/>
        </a:solidFill>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hape 50"/>
          <p:cNvSpPr>
            <a:spLocks noGrp="1" noRot="1" noChangeAspect="1" noTextEdit="1"/>
          </p:cNvSpPr>
          <p:nvPr>
            <p:ph type="sldImg"/>
          </p:nvPr>
        </p:nvSpPr>
        <p:spPr/>
      </p:sp>
      <p:sp>
        <p:nvSpPr>
          <p:cNvPr id="51" name="Shape 51"/>
          <p:cNvSpPr>
            <a:spLocks noGrp="1"/>
          </p:cNvSpPr>
          <p:nvPr>
            <p:ph type="body" sz="quarter" idx="1"/>
          </p:nvPr>
        </p:nvSpPr>
        <p:spPr/>
        <p:txBody>
          <a:bodyPr/>
          <a:lstStyle/>
          <a:p>
            <a:pPr eaLnBrk="1" fontAlgn="auto" hangingPunct="1">
              <a:lnSpc>
                <a:spcPct val="100000"/>
              </a:lnSpc>
              <a:spcBef>
                <a:spcPts val="400"/>
              </a:spcBef>
              <a:spcAft>
                <a:spcPts val="0"/>
              </a:spcAft>
              <a:defRPr sz="1800"/>
            </a:pPr>
            <a:r>
              <a:rPr sz="1200" dirty="0">
                <a:solidFill>
                  <a:sysClr val="windowText" lastClr="000000"/>
                </a:solidFill>
                <a:uFill>
                  <a:solidFill/>
                </a:uFill>
                <a:latin typeface="Trebuchet MS"/>
                <a:ea typeface="Trebuchet MS"/>
                <a:cs typeface="Trebuchet MS"/>
                <a:sym typeface="Trebuchet MS"/>
              </a:rPr>
              <a:t>Please note:  </a:t>
            </a:r>
            <a:endParaRPr lang="en-GB" sz="1200" dirty="0" smtClean="0">
              <a:solidFill>
                <a:sysClr val="windowText" lastClr="000000"/>
              </a:solidFill>
              <a:uFill>
                <a:solidFill/>
              </a:uFill>
              <a:latin typeface="Trebuchet MS"/>
              <a:ea typeface="Trebuchet MS"/>
              <a:cs typeface="Trebuchet MS"/>
              <a:sym typeface="Trebuchet MS"/>
            </a:endParaRPr>
          </a:p>
          <a:p>
            <a:pPr eaLnBrk="1" fontAlgn="auto" hangingPunct="1">
              <a:lnSpc>
                <a:spcPct val="100000"/>
              </a:lnSpc>
              <a:spcBef>
                <a:spcPts val="400"/>
              </a:spcBef>
              <a:spcAft>
                <a:spcPts val="0"/>
              </a:spcAft>
              <a:defRPr sz="1800"/>
            </a:pPr>
            <a:endParaRPr lang="en-GB" sz="1200" dirty="0" smtClean="0">
              <a:solidFill>
                <a:sysClr val="windowText" lastClr="000000"/>
              </a:solidFill>
              <a:uFill>
                <a:solidFill/>
              </a:uFill>
              <a:latin typeface="Trebuchet MS"/>
              <a:ea typeface="Trebuchet MS"/>
              <a:cs typeface="Trebuchet MS"/>
              <a:sym typeface="Trebuchet MS"/>
            </a:endParaRPr>
          </a:p>
          <a:p>
            <a:pPr marL="0" marR="0" lvl="0" indent="0" algn="l" defTabSz="457200" rtl="0" eaLnBrk="1" fontAlgn="auto" latinLnBrk="0" hangingPunct="1">
              <a:lnSpc>
                <a:spcPct val="100000"/>
              </a:lnSpc>
              <a:spcBef>
                <a:spcPts val="400"/>
              </a:spcBef>
              <a:spcAft>
                <a:spcPts val="0"/>
              </a:spcAft>
              <a:buClrTx/>
              <a:buSzTx/>
              <a:buFontTx/>
              <a:buNone/>
              <a:tabLst/>
              <a:defRPr sz="1800"/>
            </a:pPr>
            <a:r>
              <a:rPr lang="en-GB" sz="1200" b="1" dirty="0" smtClean="0">
                <a:solidFill>
                  <a:schemeClr val="tx1"/>
                </a:solidFill>
                <a:effectLst/>
                <a:latin typeface="+mn-lt"/>
                <a:ea typeface="+mn-ea"/>
                <a:cs typeface="+mn-cs"/>
                <a:sym typeface="Avenir Roman"/>
              </a:rPr>
              <a:t>Illustrations in</a:t>
            </a:r>
            <a:r>
              <a:rPr lang="en-GB" sz="1200" b="1" baseline="0" dirty="0" smtClean="0">
                <a:solidFill>
                  <a:schemeClr val="tx1"/>
                </a:solidFill>
                <a:effectLst/>
                <a:latin typeface="+mn-lt"/>
                <a:ea typeface="+mn-ea"/>
                <a:cs typeface="+mn-cs"/>
                <a:sym typeface="Avenir Roman"/>
              </a:rPr>
              <a:t> this presentation are copyright of </a:t>
            </a:r>
            <a:r>
              <a:rPr lang="en-GB" sz="1200" b="1" dirty="0" smtClean="0">
                <a:solidFill>
                  <a:schemeClr val="tx1"/>
                </a:solidFill>
                <a:effectLst/>
                <a:latin typeface="+mn-lt"/>
                <a:ea typeface="+mn-ea"/>
                <a:cs typeface="+mn-cs"/>
                <a:sym typeface="Avenir Roman"/>
              </a:rPr>
              <a:t>Quentin Blake</a:t>
            </a:r>
            <a:r>
              <a:rPr lang="en-GB" sz="1200" b="1" baseline="0" dirty="0" smtClean="0">
                <a:solidFill>
                  <a:schemeClr val="tx1"/>
                </a:solidFill>
                <a:effectLst/>
                <a:latin typeface="+mn-lt"/>
                <a:ea typeface="+mn-ea"/>
                <a:cs typeface="+mn-cs"/>
                <a:sym typeface="Avenir Roman"/>
              </a:rPr>
              <a:t> so please do not </a:t>
            </a:r>
            <a:r>
              <a:rPr lang="en-GB" sz="1200" b="1" dirty="0" smtClean="0">
                <a:solidFill>
                  <a:schemeClr val="tx1"/>
                </a:solidFill>
                <a:effectLst/>
                <a:latin typeface="+mn-lt"/>
                <a:ea typeface="+mn-ea"/>
                <a:cs typeface="+mn-cs"/>
                <a:sym typeface="Avenir Roman"/>
              </a:rPr>
              <a:t>drag and drop images</a:t>
            </a:r>
            <a:r>
              <a:rPr lang="en-GB" sz="1200" b="1" baseline="0" dirty="0" smtClean="0">
                <a:solidFill>
                  <a:schemeClr val="tx1"/>
                </a:solidFill>
                <a:effectLst/>
                <a:latin typeface="+mn-lt"/>
                <a:ea typeface="+mn-ea"/>
                <a:cs typeface="+mn-cs"/>
                <a:sym typeface="Avenir Roman"/>
              </a:rPr>
              <a:t> to use in other documents</a:t>
            </a:r>
            <a:r>
              <a:rPr lang="en-GB" sz="1200" b="1" dirty="0" smtClean="0">
                <a:solidFill>
                  <a:schemeClr val="tx1"/>
                </a:solidFill>
                <a:effectLst/>
                <a:latin typeface="+mn-lt"/>
                <a:ea typeface="+mn-ea"/>
                <a:cs typeface="+mn-cs"/>
                <a:sym typeface="Avenir Roman"/>
              </a:rPr>
              <a:t>. </a:t>
            </a:r>
            <a:endParaRPr lang="en-GB" sz="800" b="1" dirty="0" smtClean="0">
              <a:solidFill>
                <a:sysClr val="windowText" lastClr="000000"/>
              </a:solidFill>
              <a:uFill>
                <a:solidFill/>
              </a:uFill>
              <a:latin typeface="Trebuchet MS"/>
              <a:ea typeface="Trebuchet MS"/>
              <a:cs typeface="Trebuchet MS"/>
              <a:sym typeface="Trebuchet MS"/>
            </a:endParaRPr>
          </a:p>
          <a:p>
            <a:pPr eaLnBrk="1" fontAlgn="auto" hangingPunct="1">
              <a:lnSpc>
                <a:spcPct val="100000"/>
              </a:lnSpc>
              <a:spcBef>
                <a:spcPts val="400"/>
              </a:spcBef>
              <a:spcAft>
                <a:spcPts val="0"/>
              </a:spcAft>
              <a:defRPr sz="1800"/>
            </a:pPr>
            <a:endParaRPr sz="1200" dirty="0">
              <a:solidFill>
                <a:sysClr val="windowText" lastClr="000000"/>
              </a:solidFill>
              <a:uFill>
                <a:solidFill/>
              </a:uFill>
              <a:latin typeface="Trebuchet MS"/>
              <a:ea typeface="Trebuchet MS"/>
              <a:cs typeface="Trebuchet MS"/>
              <a:sym typeface="Trebuchet MS"/>
            </a:endParaRPr>
          </a:p>
          <a:p>
            <a:pPr eaLnBrk="1" fontAlgn="auto" hangingPunct="1">
              <a:lnSpc>
                <a:spcPct val="100000"/>
              </a:lnSpc>
              <a:spcBef>
                <a:spcPts val="400"/>
              </a:spcBef>
              <a:spcAft>
                <a:spcPts val="0"/>
              </a:spcAft>
              <a:defRPr sz="1800"/>
            </a:pPr>
            <a:r>
              <a:rPr sz="1200" dirty="0">
                <a:solidFill>
                  <a:sysClr val="windowText" lastClr="000000"/>
                </a:solidFill>
                <a:uFill>
                  <a:solidFill/>
                </a:uFill>
                <a:latin typeface="Trebuchet MS"/>
                <a:ea typeface="Trebuchet MS"/>
                <a:cs typeface="Trebuchet MS"/>
                <a:sym typeface="Trebuchet MS"/>
              </a:rPr>
              <a:t>The links within </a:t>
            </a:r>
            <a:r>
              <a:rPr sz="1200" dirty="0" smtClean="0">
                <a:solidFill>
                  <a:sysClr val="windowText" lastClr="000000"/>
                </a:solidFill>
                <a:uFill>
                  <a:solidFill/>
                </a:uFill>
                <a:latin typeface="Trebuchet MS"/>
                <a:ea typeface="Trebuchet MS"/>
                <a:cs typeface="Trebuchet MS"/>
                <a:sym typeface="Trebuchet MS"/>
              </a:rPr>
              <a:t>this presentation </a:t>
            </a:r>
            <a:r>
              <a:rPr lang="en-GB" sz="1200" dirty="0" smtClean="0">
                <a:solidFill>
                  <a:sysClr val="windowText" lastClr="000000"/>
                </a:solidFill>
                <a:uFill>
                  <a:solidFill/>
                </a:uFill>
                <a:latin typeface="Trebuchet MS"/>
                <a:ea typeface="Trebuchet MS"/>
                <a:cs typeface="Trebuchet MS"/>
                <a:sym typeface="Trebuchet MS"/>
              </a:rPr>
              <a:t>will </a:t>
            </a:r>
            <a:r>
              <a:rPr sz="1200" dirty="0" smtClean="0">
                <a:solidFill>
                  <a:sysClr val="windowText" lastClr="000000"/>
                </a:solidFill>
                <a:uFill>
                  <a:solidFill/>
                </a:uFill>
                <a:latin typeface="Trebuchet MS"/>
                <a:ea typeface="Trebuchet MS"/>
                <a:cs typeface="Trebuchet MS"/>
                <a:sym typeface="Trebuchet MS"/>
              </a:rPr>
              <a:t>only </a:t>
            </a:r>
            <a:r>
              <a:rPr sz="1200" dirty="0">
                <a:solidFill>
                  <a:sysClr val="windowText" lastClr="000000"/>
                </a:solidFill>
                <a:uFill>
                  <a:solidFill/>
                </a:uFill>
                <a:latin typeface="Trebuchet MS"/>
                <a:ea typeface="Trebuchet MS"/>
                <a:cs typeface="Trebuchet MS"/>
                <a:sym typeface="Trebuchet MS"/>
              </a:rPr>
              <a:t>work when you are in slide show mode.  </a:t>
            </a:r>
            <a:r>
              <a:rPr lang="en-GB" sz="1200" baseline="0" dirty="0" smtClean="0">
                <a:solidFill>
                  <a:sysClr val="windowText" lastClr="000000"/>
                </a:solidFill>
                <a:uFill>
                  <a:solidFill/>
                </a:uFill>
                <a:latin typeface="Trebuchet MS"/>
                <a:ea typeface="Trebuchet MS"/>
                <a:cs typeface="Trebuchet MS"/>
                <a:sym typeface="Trebuchet MS"/>
              </a:rPr>
              <a:t> </a:t>
            </a:r>
            <a:r>
              <a:rPr sz="1200" dirty="0" smtClean="0">
                <a:solidFill>
                  <a:sysClr val="windowText" lastClr="000000"/>
                </a:solidFill>
                <a:uFill>
                  <a:solidFill/>
                </a:uFill>
                <a:latin typeface="Trebuchet MS"/>
                <a:ea typeface="Trebuchet MS"/>
                <a:cs typeface="Trebuchet MS"/>
                <a:sym typeface="Trebuchet MS"/>
              </a:rPr>
              <a:t>You </a:t>
            </a:r>
            <a:r>
              <a:rPr sz="1200" dirty="0">
                <a:solidFill>
                  <a:sysClr val="windowText" lastClr="000000"/>
                </a:solidFill>
                <a:uFill>
                  <a:solidFill/>
                </a:uFill>
                <a:latin typeface="Trebuchet MS"/>
                <a:ea typeface="Trebuchet MS"/>
                <a:cs typeface="Trebuchet MS"/>
                <a:sym typeface="Trebuchet MS"/>
              </a:rPr>
              <a:t>will need access to the internet when using this slide show for the links </a:t>
            </a:r>
            <a:r>
              <a:rPr sz="1200" dirty="0" smtClean="0">
                <a:solidFill>
                  <a:sysClr val="windowText" lastClr="000000"/>
                </a:solidFill>
                <a:uFill>
                  <a:solidFill/>
                </a:uFill>
                <a:latin typeface="Trebuchet MS"/>
                <a:ea typeface="Trebuchet MS"/>
                <a:cs typeface="Trebuchet MS"/>
                <a:sym typeface="Trebuchet MS"/>
              </a:rPr>
              <a:t>to </a:t>
            </a:r>
            <a:r>
              <a:rPr sz="1200" dirty="0">
                <a:solidFill>
                  <a:sysClr val="windowText" lastClr="000000"/>
                </a:solidFill>
                <a:uFill>
                  <a:solidFill/>
                </a:uFill>
                <a:latin typeface="Trebuchet MS"/>
                <a:ea typeface="Trebuchet MS"/>
                <a:cs typeface="Trebuchet MS"/>
                <a:sym typeface="Trebuchet MS"/>
              </a:rPr>
              <a:t>work</a:t>
            </a:r>
            <a:r>
              <a:rPr sz="1200" dirty="0" smtClean="0">
                <a:solidFill>
                  <a:sysClr val="windowText" lastClr="000000"/>
                </a:solidFill>
                <a:uFill>
                  <a:solidFill/>
                </a:uFill>
                <a:latin typeface="Trebuchet MS"/>
                <a:ea typeface="Trebuchet MS"/>
                <a:cs typeface="Trebuchet MS"/>
                <a:sym typeface="Trebuchet MS"/>
              </a:rPr>
              <a:t>.</a:t>
            </a:r>
            <a:endParaRPr lang="en-GB" sz="1200" dirty="0" smtClean="0">
              <a:solidFill>
                <a:sysClr val="windowText" lastClr="000000"/>
              </a:solidFill>
              <a:uFill>
                <a:solidFill/>
              </a:uFill>
              <a:latin typeface="Trebuchet MS"/>
              <a:ea typeface="Trebuchet MS"/>
              <a:cs typeface="Trebuchet MS"/>
              <a:sym typeface="Trebuchet MS"/>
            </a:endParaRPr>
          </a:p>
          <a:p>
            <a:pPr eaLnBrk="1" fontAlgn="auto" hangingPunct="1">
              <a:lnSpc>
                <a:spcPct val="100000"/>
              </a:lnSpc>
              <a:spcBef>
                <a:spcPts val="400"/>
              </a:spcBef>
              <a:spcAft>
                <a:spcPts val="0"/>
              </a:spcAft>
              <a:defRPr sz="1800"/>
            </a:pPr>
            <a:endParaRPr lang="en-GB" sz="1200" dirty="0" smtClean="0">
              <a:solidFill>
                <a:sysClr val="windowText" lastClr="000000"/>
              </a:solidFill>
              <a:uFill>
                <a:solidFill/>
              </a:uFill>
              <a:latin typeface="Trebuchet MS"/>
              <a:ea typeface="Trebuchet MS"/>
              <a:cs typeface="Trebuchet MS"/>
              <a:sym typeface="Trebuchet MS"/>
            </a:endParaRPr>
          </a:p>
          <a:p>
            <a:pPr marL="0" marR="0" lvl="0" indent="0" algn="l" defTabSz="457200" rtl="0" eaLnBrk="1" fontAlgn="auto" latinLnBrk="0" hangingPunct="1">
              <a:lnSpc>
                <a:spcPct val="100000"/>
              </a:lnSpc>
              <a:spcBef>
                <a:spcPts val="400"/>
              </a:spcBef>
              <a:spcAft>
                <a:spcPts val="0"/>
              </a:spcAft>
              <a:buClrTx/>
              <a:buSzTx/>
              <a:buFontTx/>
              <a:buNone/>
              <a:tabLst/>
              <a:defRPr sz="1800"/>
            </a:pPr>
            <a:r>
              <a:rPr lang="en-GB" sz="1200" dirty="0" smtClean="0">
                <a:solidFill>
                  <a:sysClr val="windowText" lastClr="000000"/>
                </a:solidFill>
                <a:uFill>
                  <a:solidFill/>
                </a:uFill>
                <a:latin typeface="Trebuchet MS"/>
                <a:ea typeface="Trebuchet MS"/>
                <a:cs typeface="Trebuchet MS"/>
                <a:sym typeface="Trebuchet MS"/>
              </a:rPr>
              <a:t>Please customise,</a:t>
            </a:r>
            <a:r>
              <a:rPr lang="en-GB" sz="1200" baseline="0" dirty="0" smtClean="0">
                <a:solidFill>
                  <a:sysClr val="windowText" lastClr="000000"/>
                </a:solidFill>
                <a:uFill>
                  <a:solidFill/>
                </a:uFill>
                <a:latin typeface="Trebuchet MS"/>
                <a:ea typeface="Trebuchet MS"/>
                <a:cs typeface="Trebuchet MS"/>
                <a:sym typeface="Trebuchet MS"/>
              </a:rPr>
              <a:t> add or remove slides to reflect how the Summer Reading Challenge is run locally.  </a:t>
            </a:r>
          </a:p>
          <a:p>
            <a:pPr marL="0" marR="0" lvl="0" indent="0" algn="l" defTabSz="457200" rtl="0" eaLnBrk="1" fontAlgn="auto" latinLnBrk="0" hangingPunct="1">
              <a:lnSpc>
                <a:spcPct val="100000"/>
              </a:lnSpc>
              <a:spcBef>
                <a:spcPts val="400"/>
              </a:spcBef>
              <a:spcAft>
                <a:spcPts val="0"/>
              </a:spcAft>
              <a:buClrTx/>
              <a:buSzTx/>
              <a:buFontTx/>
              <a:buNone/>
              <a:tabLst/>
              <a:defRPr sz="1800"/>
            </a:pPr>
            <a:endParaRPr lang="en-GB" sz="1200" b="1" baseline="0" dirty="0" smtClean="0">
              <a:solidFill>
                <a:sysClr val="windowText" lastClr="000000"/>
              </a:solidFill>
              <a:uFill>
                <a:solidFill/>
              </a:uFill>
              <a:latin typeface="Trebuchet MS"/>
              <a:ea typeface="Trebuchet MS"/>
              <a:cs typeface="Trebuchet MS"/>
              <a:sym typeface="Trebuchet MS"/>
            </a:endParaRPr>
          </a:p>
          <a:p>
            <a:pPr marL="0" marR="0" lvl="0" indent="0" algn="l" defTabSz="457200" rtl="0" eaLnBrk="1" fontAlgn="auto" latinLnBrk="0" hangingPunct="1">
              <a:lnSpc>
                <a:spcPct val="100000"/>
              </a:lnSpc>
              <a:spcBef>
                <a:spcPts val="400"/>
              </a:spcBef>
              <a:spcAft>
                <a:spcPts val="0"/>
              </a:spcAft>
              <a:buClrTx/>
              <a:buSzTx/>
              <a:buFontTx/>
              <a:buNone/>
              <a:tabLst/>
              <a:defRPr sz="1800"/>
            </a:pPr>
            <a:endParaRPr lang="en-GB" sz="1200" b="1" baseline="0" dirty="0" smtClean="0">
              <a:solidFill>
                <a:sysClr val="windowText" lastClr="000000"/>
              </a:solidFill>
              <a:uFill>
                <a:solidFill/>
              </a:uFill>
              <a:latin typeface="Trebuchet MS"/>
              <a:ea typeface="Trebuchet MS"/>
              <a:cs typeface="Trebuchet MS"/>
              <a:sym typeface="Trebuchet MS"/>
            </a:endParaRPr>
          </a:p>
          <a:p>
            <a:pPr marL="0" marR="0" lvl="0" indent="0" algn="l" defTabSz="457200" rtl="0" eaLnBrk="1" fontAlgn="auto" latinLnBrk="0" hangingPunct="1">
              <a:lnSpc>
                <a:spcPct val="100000"/>
              </a:lnSpc>
              <a:spcBef>
                <a:spcPts val="400"/>
              </a:spcBef>
              <a:spcAft>
                <a:spcPts val="0"/>
              </a:spcAft>
              <a:buClrTx/>
              <a:buSzTx/>
              <a:buFontTx/>
              <a:buNone/>
              <a:tabLst/>
              <a:defRPr sz="1800"/>
            </a:pPr>
            <a:r>
              <a:rPr lang="en-GB" sz="1200" b="1" baseline="0" dirty="0" smtClean="0">
                <a:solidFill>
                  <a:sysClr val="windowText" lastClr="000000"/>
                </a:solidFill>
                <a:uFill>
                  <a:solidFill/>
                </a:uFill>
                <a:latin typeface="Trebuchet MS"/>
                <a:ea typeface="Trebuchet MS"/>
                <a:cs typeface="Trebuchet MS"/>
                <a:sym typeface="Trebuchet MS"/>
              </a:rPr>
              <a:t>Full details of the Roald Dahl Museum offer:</a:t>
            </a:r>
          </a:p>
          <a:p>
            <a:pPr marL="0" marR="0" lvl="0" indent="0" algn="l" defTabSz="457200" rtl="0" eaLnBrk="1" fontAlgn="auto" latinLnBrk="0" hangingPunct="1">
              <a:lnSpc>
                <a:spcPct val="100000"/>
              </a:lnSpc>
              <a:spcBef>
                <a:spcPts val="400"/>
              </a:spcBef>
              <a:spcAft>
                <a:spcPts val="0"/>
              </a:spcAft>
              <a:buClrTx/>
              <a:buSzTx/>
              <a:buFontTx/>
              <a:buNone/>
              <a:tabLst/>
              <a:defRPr sz="1800"/>
            </a:pPr>
            <a:endParaRPr lang="en-GB" sz="1200" b="1" baseline="0" dirty="0" smtClean="0">
              <a:solidFill>
                <a:sysClr val="windowText" lastClr="000000"/>
              </a:solidFill>
              <a:uFill>
                <a:solidFill/>
              </a:uFill>
              <a:latin typeface="Trebuchet MS"/>
              <a:ea typeface="Trebuchet MS"/>
              <a:cs typeface="Trebuchet MS"/>
              <a:sym typeface="Trebuchet MS"/>
            </a:endParaRPr>
          </a:p>
          <a:p>
            <a:pPr marL="0" marR="0" lvl="0" indent="0" algn="l" defTabSz="457200" rtl="0" eaLnBrk="1" fontAlgn="auto" latinLnBrk="0" hangingPunct="1">
              <a:lnSpc>
                <a:spcPct val="100000"/>
              </a:lnSpc>
              <a:spcBef>
                <a:spcPts val="400"/>
              </a:spcBef>
              <a:spcAft>
                <a:spcPts val="0"/>
              </a:spcAft>
              <a:buClrTx/>
              <a:buSzTx/>
              <a:buFontTx/>
              <a:buNone/>
              <a:tabLst/>
              <a:defRPr sz="1800"/>
            </a:pPr>
            <a:r>
              <a:rPr lang="en-GB" sz="1200" dirty="0" smtClean="0"/>
              <a:t>The Roald Dahl Museum has kindly offered free weekend entry to </a:t>
            </a:r>
            <a:r>
              <a:rPr lang="en-GB" sz="1200" b="1" dirty="0" smtClean="0"/>
              <a:t>EVERY</a:t>
            </a:r>
            <a:r>
              <a:rPr lang="en-GB" sz="1200" dirty="0" smtClean="0"/>
              <a:t> child who is taking part in the Summer Reading Challenge during the summer holiday period (25 June to 4 September, </a:t>
            </a:r>
            <a:r>
              <a:rPr lang="en-GB" sz="1200" smtClean="0"/>
              <a:t>10 weekends).</a:t>
            </a:r>
            <a:r>
              <a:rPr lang="en-GB" sz="1200" dirty="0" smtClean="0"/>
              <a:t/>
            </a:r>
            <a:br>
              <a:rPr lang="en-GB" sz="1200" dirty="0" smtClean="0"/>
            </a:br>
            <a:r>
              <a:rPr lang="en-GB" sz="1200" dirty="0" smtClean="0"/>
              <a:t/>
            </a:r>
            <a:br>
              <a:rPr lang="en-GB" sz="1200" dirty="0" smtClean="0"/>
            </a:br>
            <a:r>
              <a:rPr lang="en-GB" sz="1200" dirty="0" smtClean="0"/>
              <a:t>To take advantage of this offer, children will need to bring with them either their collector folder or an item that shows they are taking part in the Summer Reading Challenge (e.g. the bookmark or wristband).  The invitation will not be proof of participation.</a:t>
            </a:r>
            <a:br>
              <a:rPr lang="en-GB" sz="1200" dirty="0" smtClean="0"/>
            </a:br>
            <a:r>
              <a:rPr lang="en-GB" sz="1200" dirty="0" smtClean="0"/>
              <a:t/>
            </a:r>
            <a:br>
              <a:rPr lang="en-GB" sz="1200" dirty="0" smtClean="0"/>
            </a:br>
            <a:r>
              <a:rPr lang="en-GB" sz="1200" dirty="0" smtClean="0"/>
              <a:t>Older children taking part through Reading Hack will need to show their Reading Hack lanyard or log book.</a:t>
            </a:r>
            <a:br>
              <a:rPr lang="en-GB" sz="1200" dirty="0" smtClean="0"/>
            </a:br>
            <a:r>
              <a:rPr lang="en-GB" sz="1200" dirty="0" smtClean="0"/>
              <a:t/>
            </a:r>
            <a:br>
              <a:rPr lang="en-GB" sz="1200" dirty="0" smtClean="0"/>
            </a:br>
            <a:r>
              <a:rPr lang="en-GB" sz="1200" dirty="0" smtClean="0"/>
              <a:t>Any adults accompanying children will have to pay.</a:t>
            </a:r>
            <a:br>
              <a:rPr lang="en-GB" sz="1200" dirty="0" smtClean="0"/>
            </a:br>
            <a:r>
              <a:rPr lang="en-GB" sz="1200" dirty="0" smtClean="0"/>
              <a:t> </a:t>
            </a:r>
            <a:br>
              <a:rPr lang="en-GB" sz="1200" dirty="0" smtClean="0"/>
            </a:br>
            <a:r>
              <a:rPr lang="en-GB" sz="1200" dirty="0" smtClean="0"/>
              <a:t>Visitors can ring the museum to  pre-book their admission and mention that they have a child participating in the Summer Reading Challenge (they’ll will still need to bring proof of their participation with them) or, if not pre-booked, they’ll just need to show folder, bookmark or wristband when buying tickets on the door.  </a:t>
            </a:r>
            <a:br>
              <a:rPr lang="en-GB" sz="1200" dirty="0" smtClean="0"/>
            </a:br>
            <a:r>
              <a:rPr lang="en-GB" sz="1200" dirty="0" smtClean="0"/>
              <a:t/>
            </a:r>
            <a:br>
              <a:rPr lang="en-GB" sz="1200" dirty="0" smtClean="0"/>
            </a:br>
            <a:r>
              <a:rPr lang="en-GB" sz="1200" dirty="0" smtClean="0"/>
              <a:t>The museum is open Saturday and Sunday </a:t>
            </a:r>
            <a:r>
              <a:rPr lang="en-GB" sz="1200" b="1" dirty="0" smtClean="0"/>
              <a:t>11am to 5pm  </a:t>
            </a:r>
            <a:r>
              <a:rPr lang="en-GB" sz="1200" dirty="0" smtClean="0"/>
              <a:t>Normal admission prices are:</a:t>
            </a:r>
            <a:br>
              <a:rPr lang="en-GB" sz="1200" dirty="0" smtClean="0"/>
            </a:br>
            <a:r>
              <a:rPr lang="en-GB" sz="1200" dirty="0" smtClean="0"/>
              <a:t>Adults </a:t>
            </a:r>
            <a:r>
              <a:rPr lang="en-GB" sz="1200" b="1" dirty="0" smtClean="0"/>
              <a:t>£6.60         </a:t>
            </a:r>
            <a:r>
              <a:rPr lang="en-GB" sz="1200" dirty="0" smtClean="0"/>
              <a:t>Children 5 to 18 </a:t>
            </a:r>
            <a:r>
              <a:rPr lang="en-GB" sz="1200" b="1" dirty="0" smtClean="0"/>
              <a:t>£4.40</a:t>
            </a:r>
            <a:r>
              <a:rPr lang="en-GB" sz="1200" dirty="0" smtClean="0"/>
              <a:t>        Children under 5 </a:t>
            </a:r>
            <a:r>
              <a:rPr lang="en-GB" sz="1200" b="1" dirty="0" smtClean="0"/>
              <a:t>Free </a:t>
            </a:r>
            <a:r>
              <a:rPr lang="en-GB" sz="1200" dirty="0" smtClean="0"/>
              <a:t/>
            </a:r>
            <a:br>
              <a:rPr lang="en-GB" sz="1200" dirty="0" smtClean="0"/>
            </a:br>
            <a:endParaRPr lang="en-GB" sz="1200" b="1" baseline="0" dirty="0" smtClean="0">
              <a:solidFill>
                <a:sysClr val="windowText" lastClr="000000"/>
              </a:solidFill>
              <a:uFill>
                <a:solidFill/>
              </a:uFill>
              <a:latin typeface="Trebuchet MS"/>
              <a:ea typeface="Trebuchet MS"/>
              <a:cs typeface="Trebuchet MS"/>
              <a:sym typeface="Trebuchet MS"/>
            </a:endParaRPr>
          </a:p>
          <a:p>
            <a:pPr eaLnBrk="1" fontAlgn="auto" hangingPunct="1">
              <a:lnSpc>
                <a:spcPct val="100000"/>
              </a:lnSpc>
              <a:spcBef>
                <a:spcPts val="400"/>
              </a:spcBef>
              <a:spcAft>
                <a:spcPts val="0"/>
              </a:spcAft>
              <a:defRPr sz="1800"/>
            </a:pPr>
            <a:endParaRPr sz="1200" dirty="0">
              <a:solidFill>
                <a:sysClr val="windowText" lastClr="000000"/>
              </a:solidFill>
              <a:uFill>
                <a:solidFill/>
              </a:uFill>
              <a:latin typeface="Trebuchet MS"/>
              <a:ea typeface="Trebuchet MS"/>
              <a:cs typeface="Trebuchet MS"/>
              <a:sym typeface="Trebuchet MS"/>
            </a:endParaRPr>
          </a:p>
          <a:p>
            <a:pPr eaLnBrk="1" fontAlgn="auto" hangingPunct="1">
              <a:lnSpc>
                <a:spcPct val="100000"/>
              </a:lnSpc>
              <a:spcBef>
                <a:spcPts val="400"/>
              </a:spcBef>
              <a:spcAft>
                <a:spcPts val="0"/>
              </a:spcAft>
              <a:defRPr sz="1800"/>
            </a:pPr>
            <a:endParaRPr sz="1200" dirty="0">
              <a:solidFill>
                <a:sysClr val="windowText" lastClr="000000"/>
              </a:solidFill>
              <a:uFill>
                <a:solidFill/>
              </a:uFill>
              <a:latin typeface="Trebuchet MS"/>
              <a:ea typeface="Trebuchet MS"/>
              <a:cs typeface="Trebuchet MS"/>
              <a:sym typeface="Trebuchet MS"/>
            </a:endParaRPr>
          </a:p>
        </p:txBody>
      </p:sp>
    </p:spTree>
    <p:extLst>
      <p:ext uri="{BB962C8B-B14F-4D97-AF65-F5344CB8AC3E}">
        <p14:creationId xmlns:p14="http://schemas.microsoft.com/office/powerpoint/2010/main" val="4131211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p:sp>
      <p:sp>
        <p:nvSpPr>
          <p:cNvPr id="3" name="Notes Placeholder 2"/>
          <p:cNvSpPr>
            <a:spLocks noGrp="1"/>
          </p:cNvSpPr>
          <p:nvPr>
            <p:ph type="body" idx="1"/>
          </p:nvPr>
        </p:nvSpPr>
        <p:spPr/>
        <p:txBody>
          <a:bodyPr/>
          <a:lstStyle/>
          <a:p>
            <a:pPr marL="150394" indent="-150394" eaLnBrk="1" fontAlgn="auto" hangingPunct="1">
              <a:spcBef>
                <a:spcPts val="0"/>
              </a:spcBef>
              <a:spcAft>
                <a:spcPts val="0"/>
              </a:spcAft>
              <a:buSzPct val="100000"/>
              <a:buFontTx/>
              <a:buChar char="•"/>
              <a:defRPr sz="1800"/>
            </a:pPr>
            <a:r>
              <a:rPr lang="en-GB" sz="1800" dirty="0" smtClean="0">
                <a:solidFill>
                  <a:sysClr val="windowText" lastClr="000000"/>
                </a:solidFill>
                <a:uFill>
                  <a:solidFill/>
                </a:uFill>
                <a:latin typeface="Trebuchet MS"/>
                <a:ea typeface="Trebuchet MS"/>
                <a:cs typeface="Trebuchet MS"/>
                <a:sym typeface="Trebuchet MS"/>
              </a:rPr>
              <a:t>Click on the centre of the picture to play the trailer – </a:t>
            </a:r>
            <a:r>
              <a:rPr lang="en-GB" sz="1800" b="1" dirty="0" smtClean="0">
                <a:solidFill>
                  <a:sysClr val="windowText" lastClr="000000"/>
                </a:solidFill>
                <a:uFill>
                  <a:solidFill/>
                </a:uFill>
                <a:latin typeface="Trebuchet MS"/>
                <a:ea typeface="Trebuchet MS"/>
                <a:cs typeface="Trebuchet MS"/>
                <a:sym typeface="Trebuchet MS"/>
              </a:rPr>
              <a:t>this will only work when you are in slide show mode</a:t>
            </a:r>
          </a:p>
          <a:p>
            <a:pPr marL="150394" indent="-150394" eaLnBrk="1" fontAlgn="auto" hangingPunct="1">
              <a:spcBef>
                <a:spcPts val="0"/>
              </a:spcBef>
              <a:spcAft>
                <a:spcPts val="0"/>
              </a:spcAft>
              <a:buSzPct val="100000"/>
              <a:buFontTx/>
              <a:buChar char="•"/>
              <a:defRPr sz="1800"/>
            </a:pPr>
            <a:r>
              <a:rPr lang="en-GB" sz="1800" dirty="0" smtClean="0">
                <a:solidFill>
                  <a:sysClr val="windowText" lastClr="000000"/>
                </a:solidFill>
                <a:uFill>
                  <a:solidFill/>
                </a:uFill>
                <a:latin typeface="Trebuchet MS"/>
                <a:ea typeface="Trebuchet MS"/>
                <a:cs typeface="Trebuchet MS"/>
                <a:sym typeface="Trebuchet MS"/>
              </a:rPr>
              <a:t>The trailer is also available on the children’s website and the main Reading Agency website.</a:t>
            </a:r>
          </a:p>
          <a:p>
            <a:pPr marL="150394" indent="-150394" eaLnBrk="1" fontAlgn="auto" hangingPunct="1">
              <a:spcBef>
                <a:spcPts val="0"/>
              </a:spcBef>
              <a:spcAft>
                <a:spcPts val="0"/>
              </a:spcAft>
              <a:buSzPct val="100000"/>
              <a:buFontTx/>
              <a:buChar char="•"/>
              <a:defRPr sz="1800"/>
            </a:pPr>
            <a:r>
              <a:rPr lang="en-GB" sz="1800" dirty="0" smtClean="0">
                <a:solidFill>
                  <a:sysClr val="windowText" lastClr="000000"/>
                </a:solidFill>
                <a:uFill>
                  <a:solidFill/>
                </a:uFill>
                <a:latin typeface="Trebuchet MS"/>
                <a:ea typeface="Trebuchet MS"/>
                <a:cs typeface="Trebuchet MS"/>
                <a:sym typeface="Trebuchet MS"/>
              </a:rPr>
              <a:t>If you can’t access YouTube then contact summerreadingchallenge.org.uk and we will arrange to let you have the trailer in an alternative format</a:t>
            </a:r>
          </a:p>
          <a:p>
            <a:pPr marL="150394" indent="-150394" eaLnBrk="1" fontAlgn="auto" hangingPunct="1">
              <a:spcBef>
                <a:spcPts val="0"/>
              </a:spcBef>
              <a:spcAft>
                <a:spcPts val="0"/>
              </a:spcAft>
              <a:buSzPct val="100000"/>
              <a:buFontTx/>
              <a:buChar char="•"/>
              <a:defRPr sz="1800"/>
            </a:pPr>
            <a:endParaRPr lang="en-GB" sz="1800" dirty="0" smtClean="0">
              <a:solidFill>
                <a:sysClr val="windowText" lastClr="000000"/>
              </a:solidFill>
              <a:uFill>
                <a:solidFill/>
              </a:uFill>
              <a:latin typeface="Trebuchet MS"/>
              <a:ea typeface="Trebuchet MS"/>
              <a:cs typeface="Trebuchet MS"/>
              <a:sym typeface="Trebuchet MS"/>
            </a:endParaRPr>
          </a:p>
        </p:txBody>
      </p:sp>
    </p:spTree>
    <p:extLst>
      <p:ext uri="{BB962C8B-B14F-4D97-AF65-F5344CB8AC3E}">
        <p14:creationId xmlns:p14="http://schemas.microsoft.com/office/powerpoint/2010/main" val="715924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hape 50"/>
          <p:cNvSpPr>
            <a:spLocks noGrp="1" noRot="1" noChangeAspect="1" noTextEdit="1"/>
          </p:cNvSpPr>
          <p:nvPr>
            <p:ph type="sldImg"/>
          </p:nvPr>
        </p:nvSpPr>
        <p:spPr/>
      </p:sp>
      <p:sp>
        <p:nvSpPr>
          <p:cNvPr id="51" name="Shape 51"/>
          <p:cNvSpPr>
            <a:spLocks noGrp="1"/>
          </p:cNvSpPr>
          <p:nvPr>
            <p:ph type="body" sz="quarter" idx="1"/>
          </p:nvPr>
        </p:nvSpPr>
        <p:spPr/>
        <p:txBody>
          <a:bodyPr/>
          <a:lstStyle/>
          <a:p>
            <a:pPr eaLnBrk="1" fontAlgn="auto" hangingPunct="1">
              <a:lnSpc>
                <a:spcPct val="100000"/>
              </a:lnSpc>
              <a:spcBef>
                <a:spcPts val="400"/>
              </a:spcBef>
              <a:spcAft>
                <a:spcPts val="0"/>
              </a:spcAft>
              <a:defRPr sz="1800"/>
            </a:pPr>
            <a:r>
              <a:rPr sz="1200" dirty="0">
                <a:solidFill>
                  <a:sysClr val="windowText" lastClr="000000"/>
                </a:solidFill>
                <a:uFill>
                  <a:solidFill/>
                </a:uFill>
                <a:latin typeface="Trebuchet MS"/>
                <a:ea typeface="Trebuchet MS"/>
                <a:cs typeface="Trebuchet MS"/>
                <a:sym typeface="Trebuchet MS"/>
              </a:rPr>
              <a:t>Please note:  </a:t>
            </a:r>
          </a:p>
          <a:p>
            <a:pPr eaLnBrk="1" fontAlgn="auto" hangingPunct="1">
              <a:lnSpc>
                <a:spcPct val="100000"/>
              </a:lnSpc>
              <a:spcBef>
                <a:spcPts val="400"/>
              </a:spcBef>
              <a:spcAft>
                <a:spcPts val="0"/>
              </a:spcAft>
              <a:defRPr sz="1800"/>
            </a:pPr>
            <a:endParaRPr sz="1200" dirty="0">
              <a:solidFill>
                <a:sysClr val="windowText" lastClr="000000"/>
              </a:solidFill>
              <a:uFill>
                <a:solidFill/>
              </a:uFill>
              <a:latin typeface="Trebuchet MS"/>
              <a:ea typeface="Trebuchet MS"/>
              <a:cs typeface="Trebuchet MS"/>
              <a:sym typeface="Trebuchet MS"/>
            </a:endParaRPr>
          </a:p>
          <a:p>
            <a:pPr eaLnBrk="1" fontAlgn="auto" hangingPunct="1">
              <a:lnSpc>
                <a:spcPct val="100000"/>
              </a:lnSpc>
              <a:spcBef>
                <a:spcPts val="400"/>
              </a:spcBef>
              <a:spcAft>
                <a:spcPts val="0"/>
              </a:spcAft>
              <a:defRPr sz="1800"/>
            </a:pPr>
            <a:r>
              <a:rPr sz="1200" dirty="0">
                <a:solidFill>
                  <a:sysClr val="windowText" lastClr="000000"/>
                </a:solidFill>
                <a:uFill>
                  <a:solidFill/>
                </a:uFill>
                <a:latin typeface="Trebuchet MS"/>
                <a:ea typeface="Trebuchet MS"/>
                <a:cs typeface="Trebuchet MS"/>
                <a:sym typeface="Trebuchet MS"/>
              </a:rPr>
              <a:t>The links within this training presentation </a:t>
            </a:r>
            <a:r>
              <a:rPr lang="en-GB" sz="1200" dirty="0" smtClean="0">
                <a:solidFill>
                  <a:sysClr val="windowText" lastClr="000000"/>
                </a:solidFill>
                <a:uFill>
                  <a:solidFill/>
                </a:uFill>
                <a:latin typeface="Trebuchet MS"/>
                <a:ea typeface="Trebuchet MS"/>
                <a:cs typeface="Trebuchet MS"/>
                <a:sym typeface="Trebuchet MS"/>
              </a:rPr>
              <a:t>will </a:t>
            </a:r>
            <a:r>
              <a:rPr sz="1200" dirty="0" smtClean="0">
                <a:solidFill>
                  <a:sysClr val="windowText" lastClr="000000"/>
                </a:solidFill>
                <a:uFill>
                  <a:solidFill/>
                </a:uFill>
                <a:latin typeface="Trebuchet MS"/>
                <a:ea typeface="Trebuchet MS"/>
                <a:cs typeface="Trebuchet MS"/>
                <a:sym typeface="Trebuchet MS"/>
              </a:rPr>
              <a:t>only </a:t>
            </a:r>
            <a:r>
              <a:rPr sz="1200" dirty="0">
                <a:solidFill>
                  <a:sysClr val="windowText" lastClr="000000"/>
                </a:solidFill>
                <a:uFill>
                  <a:solidFill/>
                </a:uFill>
                <a:latin typeface="Trebuchet MS"/>
                <a:ea typeface="Trebuchet MS"/>
                <a:cs typeface="Trebuchet MS"/>
                <a:sym typeface="Trebuchet MS"/>
              </a:rPr>
              <a:t>work when you are in slide show mode.  </a:t>
            </a:r>
          </a:p>
          <a:p>
            <a:pPr eaLnBrk="1" fontAlgn="auto" hangingPunct="1">
              <a:lnSpc>
                <a:spcPct val="100000"/>
              </a:lnSpc>
              <a:spcBef>
                <a:spcPts val="400"/>
              </a:spcBef>
              <a:spcAft>
                <a:spcPts val="0"/>
              </a:spcAft>
              <a:defRPr sz="1800"/>
            </a:pPr>
            <a:endParaRPr sz="1200" dirty="0">
              <a:solidFill>
                <a:sysClr val="windowText" lastClr="000000"/>
              </a:solidFill>
              <a:uFill>
                <a:solidFill/>
              </a:uFill>
              <a:latin typeface="Trebuchet MS"/>
              <a:ea typeface="Trebuchet MS"/>
              <a:cs typeface="Trebuchet MS"/>
              <a:sym typeface="Trebuchet MS"/>
            </a:endParaRPr>
          </a:p>
          <a:p>
            <a:pPr eaLnBrk="1" fontAlgn="auto" hangingPunct="1">
              <a:lnSpc>
                <a:spcPct val="100000"/>
              </a:lnSpc>
              <a:spcBef>
                <a:spcPts val="400"/>
              </a:spcBef>
              <a:spcAft>
                <a:spcPts val="0"/>
              </a:spcAft>
              <a:defRPr sz="1800"/>
            </a:pPr>
            <a:r>
              <a:rPr sz="1200" dirty="0">
                <a:solidFill>
                  <a:sysClr val="windowText" lastClr="000000"/>
                </a:solidFill>
                <a:uFill>
                  <a:solidFill/>
                </a:uFill>
                <a:latin typeface="Trebuchet MS"/>
                <a:ea typeface="Trebuchet MS"/>
                <a:cs typeface="Trebuchet MS"/>
                <a:sym typeface="Trebuchet MS"/>
              </a:rPr>
              <a:t>You will need access to the internet when using this slide show for the links </a:t>
            </a:r>
            <a:r>
              <a:rPr sz="1200" dirty="0" smtClean="0">
                <a:solidFill>
                  <a:sysClr val="windowText" lastClr="000000"/>
                </a:solidFill>
                <a:uFill>
                  <a:solidFill/>
                </a:uFill>
                <a:latin typeface="Trebuchet MS"/>
                <a:ea typeface="Trebuchet MS"/>
                <a:cs typeface="Trebuchet MS"/>
                <a:sym typeface="Trebuchet MS"/>
              </a:rPr>
              <a:t>to </a:t>
            </a:r>
            <a:r>
              <a:rPr sz="1200" dirty="0">
                <a:solidFill>
                  <a:sysClr val="windowText" lastClr="000000"/>
                </a:solidFill>
                <a:uFill>
                  <a:solidFill/>
                </a:uFill>
                <a:latin typeface="Trebuchet MS"/>
                <a:ea typeface="Trebuchet MS"/>
                <a:cs typeface="Trebuchet MS"/>
                <a:sym typeface="Trebuchet MS"/>
              </a:rPr>
              <a:t>work</a:t>
            </a:r>
            <a:r>
              <a:rPr sz="1200" dirty="0" smtClean="0">
                <a:solidFill>
                  <a:sysClr val="windowText" lastClr="000000"/>
                </a:solidFill>
                <a:uFill>
                  <a:solidFill/>
                </a:uFill>
                <a:latin typeface="Trebuchet MS"/>
                <a:ea typeface="Trebuchet MS"/>
                <a:cs typeface="Trebuchet MS"/>
                <a:sym typeface="Trebuchet MS"/>
              </a:rPr>
              <a:t>.</a:t>
            </a:r>
            <a:endParaRPr lang="en-GB" sz="1200" dirty="0" smtClean="0">
              <a:solidFill>
                <a:sysClr val="windowText" lastClr="000000"/>
              </a:solidFill>
              <a:uFill>
                <a:solidFill/>
              </a:uFill>
              <a:latin typeface="Trebuchet MS"/>
              <a:ea typeface="Trebuchet MS"/>
              <a:cs typeface="Trebuchet MS"/>
              <a:sym typeface="Trebuchet MS"/>
            </a:endParaRPr>
          </a:p>
          <a:p>
            <a:pPr eaLnBrk="1" fontAlgn="auto" hangingPunct="1">
              <a:lnSpc>
                <a:spcPct val="100000"/>
              </a:lnSpc>
              <a:spcBef>
                <a:spcPts val="400"/>
              </a:spcBef>
              <a:spcAft>
                <a:spcPts val="0"/>
              </a:spcAft>
              <a:defRPr sz="1800"/>
            </a:pPr>
            <a:endParaRPr lang="en-GB" sz="1200" dirty="0" smtClean="0">
              <a:solidFill>
                <a:sysClr val="windowText" lastClr="000000"/>
              </a:solidFill>
              <a:uFill>
                <a:solidFill/>
              </a:uFill>
              <a:latin typeface="Trebuchet MS"/>
              <a:ea typeface="Trebuchet MS"/>
              <a:cs typeface="Trebuchet MS"/>
              <a:sym typeface="Trebuchet MS"/>
            </a:endParaRPr>
          </a:p>
          <a:p>
            <a:pPr eaLnBrk="1" fontAlgn="auto" hangingPunct="1">
              <a:lnSpc>
                <a:spcPct val="100000"/>
              </a:lnSpc>
              <a:spcBef>
                <a:spcPts val="400"/>
              </a:spcBef>
              <a:spcAft>
                <a:spcPts val="0"/>
              </a:spcAft>
              <a:defRPr sz="1800"/>
            </a:pPr>
            <a:r>
              <a:rPr lang="en-GB" sz="1200" dirty="0" smtClean="0">
                <a:solidFill>
                  <a:sysClr val="windowText" lastClr="000000"/>
                </a:solidFill>
                <a:uFill>
                  <a:solidFill/>
                </a:uFill>
                <a:latin typeface="Trebuchet MS"/>
                <a:ea typeface="Trebuchet MS"/>
                <a:cs typeface="Trebuchet MS"/>
                <a:sym typeface="Trebuchet MS"/>
              </a:rPr>
              <a:t>Please customise,</a:t>
            </a:r>
            <a:r>
              <a:rPr lang="en-GB" sz="1200" baseline="0" dirty="0" smtClean="0">
                <a:solidFill>
                  <a:sysClr val="windowText" lastClr="000000"/>
                </a:solidFill>
                <a:uFill>
                  <a:solidFill/>
                </a:uFill>
                <a:latin typeface="Trebuchet MS"/>
                <a:ea typeface="Trebuchet MS"/>
                <a:cs typeface="Trebuchet MS"/>
                <a:sym typeface="Trebuchet MS"/>
              </a:rPr>
              <a:t> add or remove slides to reflect how the Summer Reading Challenge is run locally.</a:t>
            </a:r>
            <a:endParaRPr sz="1200" dirty="0">
              <a:solidFill>
                <a:sysClr val="windowText" lastClr="000000"/>
              </a:solidFill>
              <a:uFill>
                <a:solidFill/>
              </a:uFill>
              <a:latin typeface="Trebuchet MS"/>
              <a:ea typeface="Trebuchet MS"/>
              <a:cs typeface="Trebuchet MS"/>
              <a:sym typeface="Trebuchet MS"/>
            </a:endParaRPr>
          </a:p>
          <a:p>
            <a:pPr eaLnBrk="1" fontAlgn="auto" hangingPunct="1">
              <a:lnSpc>
                <a:spcPct val="100000"/>
              </a:lnSpc>
              <a:spcBef>
                <a:spcPts val="400"/>
              </a:spcBef>
              <a:spcAft>
                <a:spcPts val="0"/>
              </a:spcAft>
              <a:defRPr sz="1800"/>
            </a:pPr>
            <a:endParaRPr sz="1200" dirty="0">
              <a:solidFill>
                <a:sysClr val="windowText" lastClr="000000"/>
              </a:solidFill>
              <a:uFill>
                <a:solidFill/>
              </a:uFill>
              <a:latin typeface="Trebuchet MS"/>
              <a:ea typeface="Trebuchet MS"/>
              <a:cs typeface="Trebuchet MS"/>
              <a:sym typeface="Trebuchet MS"/>
            </a:endParaRPr>
          </a:p>
        </p:txBody>
      </p:sp>
    </p:spTree>
    <p:extLst>
      <p:ext uri="{BB962C8B-B14F-4D97-AF65-F5344CB8AC3E}">
        <p14:creationId xmlns:p14="http://schemas.microsoft.com/office/powerpoint/2010/main" val="1483478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www.readingagency.org.uk/srcresources"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readingagency.org.uk/young-people/resources-for-librarians"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43608" y="548680"/>
            <a:ext cx="7056784" cy="648072"/>
          </a:xfrm>
          <a:prstGeom prst="rect">
            <a:avLst/>
          </a:prstGeom>
        </p:spPr>
        <p:txBody>
          <a:bodyPr/>
          <a:lstStyle>
            <a:lvl1pPr>
              <a:defRPr sz="2800" baseline="0"/>
            </a:lvl1pPr>
          </a:lstStyle>
          <a:p>
            <a:r>
              <a:rPr lang="en-US" dirty="0" smtClean="0"/>
              <a:t>Click to edit Master title style</a:t>
            </a:r>
            <a:endParaRPr lang="en-GB" dirty="0"/>
          </a:p>
        </p:txBody>
      </p:sp>
      <p:sp>
        <p:nvSpPr>
          <p:cNvPr id="3" name="Content Placeholder 2"/>
          <p:cNvSpPr>
            <a:spLocks noGrp="1"/>
          </p:cNvSpPr>
          <p:nvPr>
            <p:ph idx="1"/>
          </p:nvPr>
        </p:nvSpPr>
        <p:spPr>
          <a:xfrm>
            <a:off x="1043608" y="1340768"/>
            <a:ext cx="7056784" cy="4462636"/>
          </a:xfrm>
        </p:spPr>
        <p:txBody>
          <a:body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53516959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1560" y="1504173"/>
            <a:ext cx="3888432" cy="4877155"/>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4008" y="1485441"/>
            <a:ext cx="3894584" cy="4895887"/>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6" name="Title 1"/>
          <p:cNvSpPr>
            <a:spLocks noGrp="1"/>
          </p:cNvSpPr>
          <p:nvPr>
            <p:ph type="title"/>
          </p:nvPr>
        </p:nvSpPr>
        <p:spPr>
          <a:xfrm>
            <a:off x="1043608" y="548680"/>
            <a:ext cx="7056784" cy="648072"/>
          </a:xfrm>
          <a:prstGeom prst="rect">
            <a:avLst/>
          </a:prstGeom>
        </p:spPr>
        <p:txBody>
          <a:bodyPr/>
          <a:lstStyle>
            <a:lvl1pPr>
              <a:defRPr sz="2800" baseline="0"/>
            </a:lvl1pPr>
          </a:lstStyle>
          <a:p>
            <a:r>
              <a:rPr lang="en-US" dirty="0" smtClean="0"/>
              <a:t>Click to edit Master title style</a:t>
            </a:r>
            <a:endParaRPr lang="en-GB" dirty="0"/>
          </a:p>
        </p:txBody>
      </p:sp>
    </p:spTree>
    <p:extLst>
      <p:ext uri="{BB962C8B-B14F-4D97-AF65-F5344CB8AC3E}">
        <p14:creationId xmlns:p14="http://schemas.microsoft.com/office/powerpoint/2010/main" val="288167064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1043608" y="548680"/>
            <a:ext cx="7056784" cy="648072"/>
          </a:xfrm>
          <a:prstGeom prst="rect">
            <a:avLst/>
          </a:prstGeom>
        </p:spPr>
        <p:txBody>
          <a:bodyPr/>
          <a:lstStyle>
            <a:lvl1pPr>
              <a:defRPr sz="2800" baseline="0"/>
            </a:lvl1pPr>
          </a:lstStyle>
          <a:p>
            <a:r>
              <a:rPr lang="en-US" dirty="0" smtClean="0"/>
              <a:t>Click to edit Master title style</a:t>
            </a:r>
            <a:endParaRPr lang="en-GB" dirty="0"/>
          </a:p>
        </p:txBody>
      </p:sp>
      <p:grpSp>
        <p:nvGrpSpPr>
          <p:cNvPr id="4" name="Group 3"/>
          <p:cNvGrpSpPr/>
          <p:nvPr userDrawn="1"/>
        </p:nvGrpSpPr>
        <p:grpSpPr>
          <a:xfrm>
            <a:off x="755576" y="2703764"/>
            <a:ext cx="7200000" cy="1877364"/>
            <a:chOff x="971600" y="2420888"/>
            <a:chExt cx="7200000" cy="1877364"/>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2420888"/>
              <a:ext cx="7200000" cy="1877364"/>
            </a:xfrm>
            <a:prstGeom prst="rect">
              <a:avLst/>
            </a:prstGeom>
          </p:spPr>
        </p:pic>
        <p:sp>
          <p:nvSpPr>
            <p:cNvPr id="6" name="TextBox 5"/>
            <p:cNvSpPr txBox="1"/>
            <p:nvPr/>
          </p:nvSpPr>
          <p:spPr>
            <a:xfrm>
              <a:off x="2771800" y="2627620"/>
              <a:ext cx="2952328" cy="36933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lang="en-GB" dirty="0"/>
            </a:p>
          </p:txBody>
        </p:sp>
      </p:grpSp>
    </p:spTree>
    <p:extLst>
      <p:ext uri="{BB962C8B-B14F-4D97-AF65-F5344CB8AC3E}">
        <p14:creationId xmlns:p14="http://schemas.microsoft.com/office/powerpoint/2010/main" val="4153663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extBox 3"/>
          <p:cNvSpPr txBox="1"/>
          <p:nvPr userDrawn="1"/>
        </p:nvSpPr>
        <p:spPr>
          <a:xfrm>
            <a:off x="1259954" y="5858108"/>
            <a:ext cx="4248150" cy="523220"/>
          </a:xfrm>
          <a:prstGeom prst="rect">
            <a:avLst/>
          </a:prstGeom>
          <a:noFill/>
        </p:spPr>
        <p:txBody>
          <a:bodyPr>
            <a:spAutoFit/>
          </a:bodyPr>
          <a:lstStyle/>
          <a:p>
            <a:pPr fontAlgn="auto">
              <a:spcBef>
                <a:spcPts val="0"/>
              </a:spcBef>
              <a:spcAft>
                <a:spcPts val="0"/>
              </a:spcAft>
              <a:defRPr/>
            </a:pPr>
            <a:r>
              <a:rPr lang="en-US" sz="1400" b="0" u="none" kern="0" dirty="0" smtClean="0">
                <a:solidFill>
                  <a:schemeClr val="tx1"/>
                </a:solidFill>
                <a:uFill>
                  <a:solidFill>
                    <a:srgbClr val="2A11DF"/>
                  </a:solidFill>
                </a:uFill>
                <a:latin typeface="+mn-lt"/>
                <a:ea typeface="Trebuchet MS"/>
                <a:cs typeface="Trebuchet MS"/>
                <a:sym typeface="Trebuchet MS"/>
              </a:rPr>
              <a:t>All online resources are</a:t>
            </a:r>
            <a:r>
              <a:rPr lang="en-US" sz="1400" b="0" u="none" kern="0" baseline="0" dirty="0" smtClean="0">
                <a:solidFill>
                  <a:schemeClr val="tx1"/>
                </a:solidFill>
                <a:uFill>
                  <a:solidFill>
                    <a:srgbClr val="2A11DF"/>
                  </a:solidFill>
                </a:uFill>
                <a:latin typeface="+mn-lt"/>
                <a:ea typeface="Trebuchet MS"/>
                <a:cs typeface="Trebuchet MS"/>
                <a:sym typeface="Trebuchet MS"/>
              </a:rPr>
              <a:t> accessible by going to: </a:t>
            </a:r>
            <a:endParaRPr lang="en-US" sz="1400" b="0" u="sng" kern="0" baseline="0" dirty="0" smtClean="0">
              <a:solidFill>
                <a:srgbClr val="2A11DF"/>
              </a:solidFill>
              <a:uFill>
                <a:solidFill>
                  <a:srgbClr val="2A11DF"/>
                </a:solidFill>
              </a:uFill>
              <a:latin typeface="+mn-lt"/>
              <a:ea typeface="Trebuchet MS"/>
              <a:cs typeface="Trebuchet MS"/>
              <a:sym typeface="Trebuchet MS"/>
            </a:endParaRPr>
          </a:p>
          <a:p>
            <a:pPr fontAlgn="auto">
              <a:spcBef>
                <a:spcPts val="0"/>
              </a:spcBef>
              <a:spcAft>
                <a:spcPts val="0"/>
              </a:spcAft>
              <a:defRPr/>
            </a:pPr>
            <a:r>
              <a:rPr lang="en-US" sz="1400" b="0" u="none" kern="0" baseline="0" dirty="0" smtClean="0">
                <a:solidFill>
                  <a:srgbClr val="2A11DF"/>
                </a:solidFill>
                <a:uFill>
                  <a:solidFill>
                    <a:srgbClr val="2A11DF"/>
                  </a:solidFill>
                </a:uFill>
                <a:latin typeface="+mn-lt"/>
                <a:ea typeface="Trebuchet MS"/>
                <a:cs typeface="Trebuchet MS"/>
                <a:sym typeface="Trebuchet MS"/>
                <a:hlinkClick r:id="rId2"/>
              </a:rPr>
              <a:t>www.readingagency.org.uk/srcresources</a:t>
            </a:r>
            <a:endParaRPr lang="en-US" sz="1400" b="0" u="none" kern="0" baseline="0" dirty="0">
              <a:solidFill>
                <a:srgbClr val="2A11DF"/>
              </a:solidFill>
              <a:uFill>
                <a:solidFill>
                  <a:srgbClr val="2A11DF"/>
                </a:solidFill>
              </a:uFill>
              <a:latin typeface="+mn-lt"/>
              <a:ea typeface="Trebuchet MS"/>
              <a:cs typeface="Trebuchet MS"/>
              <a:sym typeface="Trebuchet MS"/>
            </a:endParaRPr>
          </a:p>
        </p:txBody>
      </p:sp>
      <p:sp>
        <p:nvSpPr>
          <p:cNvPr id="6" name="Content Placeholder 2"/>
          <p:cNvSpPr>
            <a:spLocks noGrp="1"/>
          </p:cNvSpPr>
          <p:nvPr>
            <p:ph idx="1"/>
          </p:nvPr>
        </p:nvSpPr>
        <p:spPr>
          <a:xfrm>
            <a:off x="446088" y="1340768"/>
            <a:ext cx="8229600" cy="4392488"/>
          </a:xfrm>
        </p:spPr>
        <p:txBody>
          <a:bodyPr/>
          <a:lstStyle/>
          <a:p>
            <a:pPr lvl="0"/>
            <a:r>
              <a:rPr lang="en-US" dirty="0" smtClean="0"/>
              <a:t>Click to edit Master text styles</a:t>
            </a:r>
          </a:p>
          <a:p>
            <a:pPr lvl="1"/>
            <a:r>
              <a:rPr lang="en-US" dirty="0" smtClean="0"/>
              <a:t>Second level</a:t>
            </a:r>
          </a:p>
        </p:txBody>
      </p:sp>
      <p:sp>
        <p:nvSpPr>
          <p:cNvPr id="7" name="Title 1"/>
          <p:cNvSpPr>
            <a:spLocks noGrp="1"/>
          </p:cNvSpPr>
          <p:nvPr>
            <p:ph type="title"/>
          </p:nvPr>
        </p:nvSpPr>
        <p:spPr>
          <a:xfrm>
            <a:off x="1043608" y="548680"/>
            <a:ext cx="7056784" cy="648072"/>
          </a:xfrm>
          <a:prstGeom prst="rect">
            <a:avLst/>
          </a:prstGeom>
        </p:spPr>
        <p:txBody>
          <a:bodyPr/>
          <a:lstStyle>
            <a:lvl1pPr>
              <a:defRPr sz="2800" baseline="0"/>
            </a:lvl1pPr>
          </a:lstStyle>
          <a:p>
            <a:r>
              <a:rPr lang="en-US" dirty="0" smtClean="0"/>
              <a:t>Click to edit Master title style</a:t>
            </a:r>
            <a:endParaRPr lang="en-GB" dirty="0"/>
          </a:p>
        </p:txBody>
      </p:sp>
    </p:spTree>
    <p:extLst>
      <p:ext uri="{BB962C8B-B14F-4D97-AF65-F5344CB8AC3E}">
        <p14:creationId xmlns:p14="http://schemas.microsoft.com/office/powerpoint/2010/main" val="3186424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TextBox 3"/>
          <p:cNvSpPr txBox="1"/>
          <p:nvPr userDrawn="1"/>
        </p:nvSpPr>
        <p:spPr>
          <a:xfrm>
            <a:off x="1259954" y="5805264"/>
            <a:ext cx="5256262" cy="523220"/>
          </a:xfrm>
          <a:prstGeom prst="rect">
            <a:avLst/>
          </a:prstGeom>
          <a:noFill/>
        </p:spPr>
        <p:txBody>
          <a:bodyPr wrap="square">
            <a:spAutoFit/>
          </a:bodyPr>
          <a:lstStyle/>
          <a:p>
            <a:pPr fontAlgn="auto">
              <a:spcBef>
                <a:spcPts val="0"/>
              </a:spcBef>
              <a:spcAft>
                <a:spcPts val="0"/>
              </a:spcAft>
              <a:defRPr/>
            </a:pPr>
            <a:r>
              <a:rPr lang="en-US" sz="1400" b="0" u="none" kern="0" dirty="0" smtClean="0">
                <a:solidFill>
                  <a:schemeClr val="tx1"/>
                </a:solidFill>
                <a:uFill>
                  <a:solidFill>
                    <a:srgbClr val="2A11DF"/>
                  </a:solidFill>
                </a:uFill>
                <a:latin typeface="+mn-lt"/>
                <a:ea typeface="Trebuchet MS"/>
                <a:cs typeface="Trebuchet MS"/>
                <a:sym typeface="Trebuchet MS"/>
              </a:rPr>
              <a:t>All volunteer resources are available at</a:t>
            </a:r>
            <a:r>
              <a:rPr lang="en-US" sz="1400" b="0" u="none" kern="0" baseline="0" dirty="0" smtClean="0">
                <a:solidFill>
                  <a:schemeClr val="tx1"/>
                </a:solidFill>
                <a:uFill>
                  <a:solidFill>
                    <a:srgbClr val="2A11DF"/>
                  </a:solidFill>
                </a:uFill>
                <a:latin typeface="+mn-lt"/>
                <a:ea typeface="Trebuchet MS"/>
                <a:cs typeface="Trebuchet MS"/>
                <a:sym typeface="Trebuchet MS"/>
              </a:rPr>
              <a:t>: </a:t>
            </a:r>
            <a:endParaRPr lang="en-US" sz="1400" b="0" u="sng" kern="0" baseline="0" dirty="0" smtClean="0">
              <a:solidFill>
                <a:srgbClr val="2A11DF"/>
              </a:solidFill>
              <a:uFill>
                <a:solidFill>
                  <a:srgbClr val="2A11DF"/>
                </a:solidFill>
              </a:uFill>
              <a:latin typeface="+mn-lt"/>
              <a:ea typeface="Trebuchet MS"/>
              <a:cs typeface="Trebuchet MS"/>
              <a:sym typeface="Trebuchet MS"/>
            </a:endParaRPr>
          </a:p>
          <a:p>
            <a:pPr fontAlgn="auto">
              <a:spcBef>
                <a:spcPts val="0"/>
              </a:spcBef>
              <a:spcAft>
                <a:spcPts val="0"/>
              </a:spcAft>
              <a:defRPr/>
            </a:pPr>
            <a:r>
              <a:rPr lang="en-US" sz="1400" b="0" u="none" kern="0" baseline="0" dirty="0" smtClean="0">
                <a:solidFill>
                  <a:srgbClr val="2A11DF"/>
                </a:solidFill>
                <a:uFill>
                  <a:solidFill>
                    <a:srgbClr val="2A11DF"/>
                  </a:solidFill>
                </a:uFill>
                <a:latin typeface="+mn-lt"/>
                <a:ea typeface="Trebuchet MS"/>
                <a:cs typeface="Trebuchet MS"/>
                <a:sym typeface="Trebuchet MS"/>
                <a:hlinkClick r:id="rId2"/>
              </a:rPr>
              <a:t>www.readingagency.org.uk/young-people/resources-for-librarians</a:t>
            </a:r>
            <a:endParaRPr lang="en-US" sz="1400" b="0" u="none" kern="0" baseline="0" dirty="0">
              <a:solidFill>
                <a:srgbClr val="2A11DF"/>
              </a:solidFill>
              <a:uFill>
                <a:solidFill>
                  <a:srgbClr val="2A11DF"/>
                </a:solidFill>
              </a:uFill>
              <a:latin typeface="+mn-lt"/>
              <a:ea typeface="Trebuchet MS"/>
              <a:cs typeface="Trebuchet MS"/>
              <a:sym typeface="Trebuchet MS"/>
            </a:endParaRPr>
          </a:p>
        </p:txBody>
      </p:sp>
      <p:sp>
        <p:nvSpPr>
          <p:cNvPr id="6" name="Content Placeholder 2"/>
          <p:cNvSpPr>
            <a:spLocks noGrp="1"/>
          </p:cNvSpPr>
          <p:nvPr>
            <p:ph idx="1"/>
          </p:nvPr>
        </p:nvSpPr>
        <p:spPr>
          <a:xfrm>
            <a:off x="446088" y="1340768"/>
            <a:ext cx="8229600" cy="4392488"/>
          </a:xfrm>
        </p:spPr>
        <p:txBody>
          <a:bodyPr/>
          <a:lstStyle/>
          <a:p>
            <a:pPr lvl="0"/>
            <a:r>
              <a:rPr lang="en-US" dirty="0" smtClean="0"/>
              <a:t>Click to edit Master text styles</a:t>
            </a:r>
          </a:p>
          <a:p>
            <a:pPr lvl="1"/>
            <a:r>
              <a:rPr lang="en-US" dirty="0" smtClean="0"/>
              <a:t>Second level</a:t>
            </a:r>
          </a:p>
        </p:txBody>
      </p:sp>
      <p:sp>
        <p:nvSpPr>
          <p:cNvPr id="7" name="Title 1"/>
          <p:cNvSpPr>
            <a:spLocks noGrp="1"/>
          </p:cNvSpPr>
          <p:nvPr>
            <p:ph type="title"/>
          </p:nvPr>
        </p:nvSpPr>
        <p:spPr>
          <a:xfrm>
            <a:off x="1043608" y="548680"/>
            <a:ext cx="7056784" cy="648072"/>
          </a:xfrm>
          <a:prstGeom prst="rect">
            <a:avLst/>
          </a:prstGeom>
        </p:spPr>
        <p:txBody>
          <a:bodyPr/>
          <a:lstStyle>
            <a:lvl1pPr>
              <a:defRPr sz="2800" baseline="0"/>
            </a:lvl1pPr>
          </a:lstStyle>
          <a:p>
            <a:r>
              <a:rPr lang="en-US" dirty="0" smtClean="0"/>
              <a:t>Click to edit Master title style</a:t>
            </a:r>
            <a:endParaRPr lang="en-GB" dirty="0"/>
          </a:p>
        </p:txBody>
      </p:sp>
    </p:spTree>
    <p:extLst>
      <p:ext uri="{BB962C8B-B14F-4D97-AF65-F5344CB8AC3E}">
        <p14:creationId xmlns:p14="http://schemas.microsoft.com/office/powerpoint/2010/main" val="3241503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RC">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0337681"/>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 y="196799"/>
            <a:ext cx="9143999" cy="6464401"/>
          </a:xfrm>
          <a:prstGeom prst="rect">
            <a:avLst/>
          </a:prstGeom>
        </p:spPr>
      </p:pic>
      <p:pic>
        <p:nvPicPr>
          <p:cNvPr id="2" name="Picture 1"/>
          <p:cNvPicPr>
            <a:picLocks noChangeAspect="1"/>
          </p:cNvPicPr>
          <p:nvPr userDrawn="1"/>
        </p:nvPicPr>
        <p:blipFill rotWithShape="1">
          <a:blip r:embed="rId9" cstate="print">
            <a:extLst>
              <a:ext uri="{28A0092B-C50C-407E-A947-70E740481C1C}">
                <a14:useLocalDpi xmlns:a14="http://schemas.microsoft.com/office/drawing/2010/main" val="0"/>
              </a:ext>
            </a:extLst>
          </a:blip>
          <a:srcRect b="24943"/>
          <a:stretch/>
        </p:blipFill>
        <p:spPr>
          <a:xfrm>
            <a:off x="755576" y="5421216"/>
            <a:ext cx="7200000" cy="816096"/>
          </a:xfrm>
          <a:prstGeom prst="rect">
            <a:avLst/>
          </a:prstGeom>
        </p:spPr>
      </p:pic>
      <p:sp>
        <p:nvSpPr>
          <p:cNvPr id="1026" name="Text Placeholder 2"/>
          <p:cNvSpPr>
            <a:spLocks noGrp="1"/>
          </p:cNvSpPr>
          <p:nvPr>
            <p:ph type="body" idx="1"/>
          </p:nvPr>
        </p:nvSpPr>
        <p:spPr bwMode="auto">
          <a:xfrm>
            <a:off x="611560" y="2079329"/>
            <a:ext cx="8075240" cy="4046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p:txBody>
      </p:sp>
    </p:spTree>
  </p:cSld>
  <p:clrMap bg1="lt1" tx1="dk1" bg2="lt2" tx2="dk2" accent1="accent1" accent2="accent2" accent3="accent3" accent4="accent4" accent5="accent5" accent6="accent6" hlink="hlink" folHlink="folHlink"/>
  <p:sldLayoutIdLst>
    <p:sldLayoutId id="2147483705" r:id="rId1"/>
    <p:sldLayoutId id="2147483706" r:id="rId2"/>
    <p:sldLayoutId id="2147483711" r:id="rId3"/>
    <p:sldLayoutId id="2147483708" r:id="rId4"/>
    <p:sldLayoutId id="2147483712" r:id="rId5"/>
    <p:sldLayoutId id="2147483710" r:id="rId6"/>
  </p:sldLayoutIdLst>
  <p:txStyles>
    <p:titleStyle>
      <a:lvl1pPr algn="ctr" rtl="0" eaLnBrk="0" fontAlgn="base" hangingPunct="0">
        <a:spcBef>
          <a:spcPct val="0"/>
        </a:spcBef>
        <a:spcAft>
          <a:spcPct val="0"/>
        </a:spcAft>
        <a:defRPr sz="3200" b="1" kern="1200">
          <a:solidFill>
            <a:schemeClr val="tx1"/>
          </a:solidFill>
          <a:effectLst>
            <a:outerShdw blurRad="38100" dist="38100" dir="2700000" algn="tl">
              <a:srgbClr val="000000">
                <a:alpha val="43137"/>
              </a:srgbClr>
            </a:outerShdw>
          </a:effectLst>
          <a:latin typeface="+mj-lt"/>
          <a:ea typeface="+mj-ea"/>
          <a:cs typeface="+mj-cs"/>
        </a:defRPr>
      </a:lvl1pPr>
      <a:lvl2pPr algn="ctr" rtl="0" eaLnBrk="0" fontAlgn="base" hangingPunct="0">
        <a:spcBef>
          <a:spcPct val="0"/>
        </a:spcBef>
        <a:spcAft>
          <a:spcPct val="0"/>
        </a:spcAft>
        <a:defRPr sz="3200" b="1">
          <a:solidFill>
            <a:schemeClr val="tx1"/>
          </a:solidFill>
          <a:latin typeface="Calibri" pitchFamily="34" charset="0"/>
        </a:defRPr>
      </a:lvl2pPr>
      <a:lvl3pPr algn="ctr" rtl="0" eaLnBrk="0" fontAlgn="base" hangingPunct="0">
        <a:spcBef>
          <a:spcPct val="0"/>
        </a:spcBef>
        <a:spcAft>
          <a:spcPct val="0"/>
        </a:spcAft>
        <a:defRPr sz="3200" b="1">
          <a:solidFill>
            <a:schemeClr val="tx1"/>
          </a:solidFill>
          <a:latin typeface="Calibri" pitchFamily="34" charset="0"/>
        </a:defRPr>
      </a:lvl3pPr>
      <a:lvl4pPr algn="ctr" rtl="0" eaLnBrk="0" fontAlgn="base" hangingPunct="0">
        <a:spcBef>
          <a:spcPct val="0"/>
        </a:spcBef>
        <a:spcAft>
          <a:spcPct val="0"/>
        </a:spcAft>
        <a:defRPr sz="3200" b="1">
          <a:solidFill>
            <a:schemeClr val="tx1"/>
          </a:solidFill>
          <a:latin typeface="Calibri" pitchFamily="34" charset="0"/>
        </a:defRPr>
      </a:lvl4pPr>
      <a:lvl5pPr algn="ctr" rtl="0" eaLnBrk="0" fontAlgn="base" hangingPunct="0">
        <a:spcBef>
          <a:spcPct val="0"/>
        </a:spcBef>
        <a:spcAft>
          <a:spcPct val="0"/>
        </a:spcAft>
        <a:defRPr sz="3200" b="1">
          <a:solidFill>
            <a:schemeClr val="tx1"/>
          </a:solidFill>
          <a:latin typeface="Calibri" pitchFamily="34" charset="0"/>
        </a:defRPr>
      </a:lvl5pPr>
      <a:lvl6pPr marL="457200" algn="ctr" rtl="0" fontAlgn="base">
        <a:spcBef>
          <a:spcPct val="0"/>
        </a:spcBef>
        <a:spcAft>
          <a:spcPct val="0"/>
        </a:spcAft>
        <a:defRPr sz="3200" b="1">
          <a:solidFill>
            <a:schemeClr val="tx1"/>
          </a:solidFill>
          <a:latin typeface="Calibri" pitchFamily="34" charset="0"/>
        </a:defRPr>
      </a:lvl6pPr>
      <a:lvl7pPr marL="914400" algn="ctr" rtl="0" fontAlgn="base">
        <a:spcBef>
          <a:spcPct val="0"/>
        </a:spcBef>
        <a:spcAft>
          <a:spcPct val="0"/>
        </a:spcAft>
        <a:defRPr sz="3200" b="1">
          <a:solidFill>
            <a:schemeClr val="tx1"/>
          </a:solidFill>
          <a:latin typeface="Calibri" pitchFamily="34" charset="0"/>
        </a:defRPr>
      </a:lvl7pPr>
      <a:lvl8pPr marL="1371600" algn="ctr" rtl="0" fontAlgn="base">
        <a:spcBef>
          <a:spcPct val="0"/>
        </a:spcBef>
        <a:spcAft>
          <a:spcPct val="0"/>
        </a:spcAft>
        <a:defRPr sz="3200" b="1">
          <a:solidFill>
            <a:schemeClr val="tx1"/>
          </a:solidFill>
          <a:latin typeface="Calibri" pitchFamily="34" charset="0"/>
        </a:defRPr>
      </a:lvl8pPr>
      <a:lvl9pPr marL="1828800" algn="ctr" rtl="0" fontAlgn="base">
        <a:spcBef>
          <a:spcPct val="0"/>
        </a:spcBef>
        <a:spcAft>
          <a:spcPct val="0"/>
        </a:spcAft>
        <a:defRPr sz="32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SzPct val="75000"/>
        <a:buFont typeface="Wingdings" pitchFamily="2" charset="2"/>
        <a:buChar char="v"/>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youtube.com/embed/wXeIu7Vg9ek?rel=0"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embed/2SxwPtzl34I?autoplay=1"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5656" y="764703"/>
            <a:ext cx="6098706" cy="4603297"/>
          </a:xfrm>
          <a:prstGeom prst="rect">
            <a:avLst/>
          </a:prstGeom>
        </p:spPr>
      </p:pic>
      <p:sp>
        <p:nvSpPr>
          <p:cNvPr id="3" name="TextBox 2"/>
          <p:cNvSpPr txBox="1"/>
          <p:nvPr/>
        </p:nvSpPr>
        <p:spPr>
          <a:xfrm>
            <a:off x="467544" y="6453336"/>
            <a:ext cx="3024336" cy="184666"/>
          </a:xfrm>
          <a:prstGeom prst="rect">
            <a:avLst/>
          </a:prstGeom>
          <a:noFill/>
        </p:spPr>
        <p:txBody>
          <a:bodyPr wrap="square" rtlCol="0">
            <a:spAutoFit/>
          </a:bodyPr>
          <a:lstStyle/>
          <a:p>
            <a:r>
              <a:rPr lang="en-GB" sz="600" dirty="0" smtClean="0"/>
              <a:t>Photos © </a:t>
            </a:r>
            <a:r>
              <a:rPr lang="en-GB" sz="600" dirty="0"/>
              <a:t>Dale Cherry for The Reading Agency with thanks to Crawley Library</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6525344"/>
            <a:ext cx="2123658" cy="200055"/>
          </a:xfrm>
          <a:prstGeom prst="rect">
            <a:avLst/>
          </a:prstGeom>
          <a:noFill/>
        </p:spPr>
        <p:txBody>
          <a:bodyPr vert="horz" wrap="square" rtlCol="0">
            <a:spAutoFit/>
          </a:bodyPr>
          <a:lstStyle/>
          <a:p>
            <a:r>
              <a:rPr lang="en-GB" sz="700" dirty="0" smtClean="0">
                <a:latin typeface="+mn-lt"/>
              </a:rPr>
              <a:t>Photos © Dale Cherry, for The Reading Agency</a:t>
            </a:r>
            <a:endParaRPr lang="en-GB" sz="700" dirty="0">
              <a:latin typeface="+mn-lt"/>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4000" t="4687" r="3305"/>
          <a:stretch/>
        </p:blipFill>
        <p:spPr>
          <a:xfrm>
            <a:off x="1475656" y="836712"/>
            <a:ext cx="5990095" cy="4470782"/>
          </a:xfrm>
          <a:prstGeom prst="rect">
            <a:avLst/>
          </a:prstGeom>
          <a:ln>
            <a:solidFill>
              <a:srgbClr val="92D050"/>
            </a:solidFill>
          </a:ln>
        </p:spPr>
      </p:pic>
    </p:spTree>
    <p:extLst>
      <p:ext uri="{BB962C8B-B14F-4D97-AF65-F5344CB8AC3E}">
        <p14:creationId xmlns:p14="http://schemas.microsoft.com/office/powerpoint/2010/main" val="4157466460"/>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6"/>
          <p:cNvSpPr txBox="1">
            <a:spLocks/>
          </p:cNvSpPr>
          <p:nvPr/>
        </p:nvSpPr>
        <p:spPr bwMode="auto">
          <a:xfrm>
            <a:off x="1547664" y="1988840"/>
            <a:ext cx="6019215" cy="353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SzPct val="75000"/>
              <a:buFont typeface="Wingdings" pitchFamily="2" charset="2"/>
              <a:buChar char="v"/>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dirty="0"/>
          </a:p>
        </p:txBody>
      </p:sp>
      <p:sp>
        <p:nvSpPr>
          <p:cNvPr id="5" name="Title 9"/>
          <p:cNvSpPr>
            <a:spLocks noGrp="1"/>
          </p:cNvSpPr>
          <p:nvPr>
            <p:ph type="title"/>
          </p:nvPr>
        </p:nvSpPr>
        <p:spPr>
          <a:xfrm>
            <a:off x="1043608" y="548680"/>
            <a:ext cx="7056784" cy="648072"/>
          </a:xfrm>
        </p:spPr>
        <p:txBody>
          <a:bodyPr/>
          <a:lstStyle/>
          <a:p>
            <a:pPr marL="0" indent="0"/>
            <a:r>
              <a:rPr lang="en-GB" sz="4800" dirty="0" smtClean="0">
                <a:solidFill>
                  <a:srgbClr val="FF9900"/>
                </a:solidFill>
              </a:rPr>
              <a:t>Bet you know </a:t>
            </a:r>
            <a:r>
              <a:rPr lang="en-GB" sz="4800" dirty="0">
                <a:solidFill>
                  <a:srgbClr val="FF9900"/>
                </a:solidFill>
              </a:rPr>
              <a:t>who these characters are?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2000" y="2204864"/>
            <a:ext cx="3600000" cy="3439339"/>
          </a:xfrm>
          <a:prstGeom prst="rect">
            <a:avLst/>
          </a:prstGeom>
        </p:spPr>
      </p:pic>
    </p:spTree>
    <p:extLst>
      <p:ext uri="{BB962C8B-B14F-4D97-AF65-F5344CB8AC3E}">
        <p14:creationId xmlns:p14="http://schemas.microsoft.com/office/powerpoint/2010/main" val="39406178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p:cNvSpPr>
            <a:spLocks noGrp="1"/>
          </p:cNvSpPr>
          <p:nvPr>
            <p:ph type="title"/>
          </p:nvPr>
        </p:nvSpPr>
        <p:spPr>
          <a:xfrm>
            <a:off x="1043608" y="548680"/>
            <a:ext cx="7056784" cy="1440160"/>
          </a:xfrm>
        </p:spPr>
        <p:txBody>
          <a:bodyPr/>
          <a:lstStyle/>
          <a:p>
            <a:pPr marL="0" indent="0"/>
            <a:r>
              <a:rPr lang="en-GB" sz="4800" dirty="0">
                <a:solidFill>
                  <a:srgbClr val="FF9900"/>
                </a:solidFill>
              </a:rPr>
              <a:t>Join Matilda, Willy Wonka and the </a:t>
            </a:r>
            <a:r>
              <a:rPr lang="en-GB" sz="4800" dirty="0" smtClean="0">
                <a:solidFill>
                  <a:srgbClr val="FF9900"/>
                </a:solidFill>
              </a:rPr>
              <a:t>BFG in</a:t>
            </a:r>
            <a:endParaRPr lang="en-GB" sz="4800" dirty="0">
              <a:solidFill>
                <a:srgbClr val="FF9900"/>
              </a:solidFill>
            </a:endParaRPr>
          </a:p>
        </p:txBody>
      </p:sp>
      <p:grpSp>
        <p:nvGrpSpPr>
          <p:cNvPr id="7" name="Group 6"/>
          <p:cNvGrpSpPr/>
          <p:nvPr/>
        </p:nvGrpSpPr>
        <p:grpSpPr>
          <a:xfrm>
            <a:off x="828384" y="2991796"/>
            <a:ext cx="7200000" cy="1877364"/>
            <a:chOff x="971600" y="2420888"/>
            <a:chExt cx="7200000" cy="1877364"/>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2420888"/>
              <a:ext cx="7200000" cy="1877364"/>
            </a:xfrm>
            <a:prstGeom prst="rect">
              <a:avLst/>
            </a:prstGeom>
          </p:spPr>
        </p:pic>
        <p:sp>
          <p:nvSpPr>
            <p:cNvPr id="9" name="TextBox 8"/>
            <p:cNvSpPr txBox="1"/>
            <p:nvPr/>
          </p:nvSpPr>
          <p:spPr>
            <a:xfrm>
              <a:off x="2771800" y="2627620"/>
              <a:ext cx="2952328" cy="36933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lang="en-GB" dirty="0"/>
            </a:p>
          </p:txBody>
        </p:sp>
      </p:grpSp>
    </p:spTree>
    <p:extLst>
      <p:ext uri="{BB962C8B-B14F-4D97-AF65-F5344CB8AC3E}">
        <p14:creationId xmlns:p14="http://schemas.microsoft.com/office/powerpoint/2010/main" val="158605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187624" y="764704"/>
            <a:ext cx="7056784" cy="648072"/>
          </a:xfrm>
        </p:spPr>
        <p:txBody>
          <a:bodyPr/>
          <a:lstStyle/>
          <a:p>
            <a:r>
              <a:rPr lang="en-GB" sz="4800" dirty="0" smtClean="0">
                <a:solidFill>
                  <a:srgbClr val="FF9900"/>
                </a:solidFill>
              </a:rPr>
              <a:t>Your Challenge</a:t>
            </a:r>
            <a:endParaRPr lang="en-GB" sz="4800" dirty="0">
              <a:solidFill>
                <a:srgbClr val="FF9900"/>
              </a:solidFill>
            </a:endParaRPr>
          </a:p>
        </p:txBody>
      </p:sp>
      <p:sp>
        <p:nvSpPr>
          <p:cNvPr id="6" name="Content Placeholder 5"/>
          <p:cNvSpPr>
            <a:spLocks noGrp="1"/>
          </p:cNvSpPr>
          <p:nvPr>
            <p:ph idx="1"/>
          </p:nvPr>
        </p:nvSpPr>
        <p:spPr>
          <a:xfrm>
            <a:off x="1475656" y="1556792"/>
            <a:ext cx="7056784" cy="4104456"/>
          </a:xfrm>
        </p:spPr>
        <p:txBody>
          <a:bodyPr/>
          <a:lstStyle/>
          <a:p>
            <a:pPr marL="0" indent="0" algn="ctr">
              <a:buNone/>
            </a:pPr>
            <a:r>
              <a:rPr lang="en-GB" sz="2800" b="1" dirty="0">
                <a:solidFill>
                  <a:srgbClr val="5F7CBD"/>
                </a:solidFill>
                <a:ea typeface="Tw Cen MT"/>
                <a:cs typeface="Tw Cen MT"/>
                <a:sym typeface="Tw Cen MT"/>
              </a:rPr>
              <a:t>Read</a:t>
            </a:r>
            <a:r>
              <a:rPr lang="en-GB" sz="2800" b="1" dirty="0">
                <a:solidFill>
                  <a:srgbClr val="0099CC"/>
                </a:solidFill>
                <a:ea typeface="Tw Cen MT"/>
                <a:cs typeface="Tw Cen MT"/>
                <a:sym typeface="Tw Cen MT"/>
              </a:rPr>
              <a:t> </a:t>
            </a:r>
            <a:r>
              <a:rPr lang="en-GB" sz="5400" b="1" dirty="0">
                <a:solidFill>
                  <a:srgbClr val="F2654C"/>
                </a:solidFill>
                <a:ea typeface="Tw Cen MT"/>
                <a:cs typeface="Tw Cen MT"/>
                <a:sym typeface="Tw Cen MT"/>
              </a:rPr>
              <a:t>six</a:t>
            </a:r>
            <a:r>
              <a:rPr lang="en-GB" sz="2800" b="1" dirty="0">
                <a:solidFill>
                  <a:srgbClr val="0099CC"/>
                </a:solidFill>
                <a:ea typeface="Tw Cen MT"/>
                <a:cs typeface="Tw Cen MT"/>
                <a:sym typeface="Tw Cen MT"/>
              </a:rPr>
              <a:t> </a:t>
            </a:r>
            <a:r>
              <a:rPr lang="en-GB" sz="2800" b="1" dirty="0">
                <a:solidFill>
                  <a:srgbClr val="5F7CBD"/>
                </a:solidFill>
                <a:ea typeface="Tw Cen MT"/>
                <a:cs typeface="Tw Cen MT"/>
                <a:sym typeface="Tw Cen MT"/>
              </a:rPr>
              <a:t>books from your library</a:t>
            </a:r>
          </a:p>
          <a:p>
            <a:pPr marL="0" indent="0" algn="ctr">
              <a:buNone/>
            </a:pPr>
            <a:r>
              <a:rPr lang="en-GB" sz="2800" b="1" dirty="0" smtClean="0">
                <a:solidFill>
                  <a:srgbClr val="5F7CBD"/>
                </a:solidFill>
                <a:ea typeface="Tw Cen MT"/>
                <a:cs typeface="Tw Cen MT"/>
                <a:sym typeface="Tw Cen MT"/>
              </a:rPr>
              <a:t>Collect cards </a:t>
            </a:r>
            <a:r>
              <a:rPr lang="en-GB" sz="2800" b="1" dirty="0">
                <a:solidFill>
                  <a:srgbClr val="5F7CBD"/>
                </a:solidFill>
                <a:ea typeface="Tw Cen MT"/>
                <a:cs typeface="Tw Cen MT"/>
                <a:sym typeface="Tw Cen MT"/>
              </a:rPr>
              <a:t>for your </a:t>
            </a:r>
            <a:endParaRPr lang="en-GB" sz="4800" b="1" dirty="0" smtClean="0">
              <a:solidFill>
                <a:srgbClr val="5F7CBD"/>
              </a:solidFill>
              <a:ea typeface="Tw Cen MT"/>
              <a:cs typeface="Tw Cen MT"/>
              <a:sym typeface="Tw Cen MT"/>
            </a:endParaRPr>
          </a:p>
          <a:p>
            <a:pPr marL="0" indent="0" algn="ctr">
              <a:buNone/>
            </a:pPr>
            <a:r>
              <a:rPr lang="en-GB" sz="4800" b="1" dirty="0" smtClean="0">
                <a:solidFill>
                  <a:srgbClr val="F2654C"/>
                </a:solidFill>
                <a:ea typeface="Tw Cen MT"/>
                <a:cs typeface="Tw Cen MT"/>
                <a:sym typeface="Tw Cen MT"/>
              </a:rPr>
              <a:t>Big Friendly Read</a:t>
            </a:r>
          </a:p>
          <a:p>
            <a:pPr marL="0" indent="0" algn="ctr">
              <a:buNone/>
            </a:pPr>
            <a:r>
              <a:rPr lang="en-GB" sz="4800" b="1" dirty="0" smtClean="0">
                <a:solidFill>
                  <a:srgbClr val="F2654C"/>
                </a:solidFill>
                <a:ea typeface="Tw Cen MT"/>
                <a:cs typeface="Tw Cen MT"/>
                <a:sym typeface="Tw Cen MT"/>
              </a:rPr>
              <a:t>Collectors folder</a:t>
            </a:r>
          </a:p>
          <a:p>
            <a:pPr marL="0" indent="0" algn="ctr">
              <a:buNone/>
            </a:pPr>
            <a:r>
              <a:rPr lang="en-GB" sz="2800" b="1" dirty="0" smtClean="0">
                <a:solidFill>
                  <a:srgbClr val="5F7CBD"/>
                </a:solidFill>
                <a:ea typeface="Tw Cen MT"/>
                <a:cs typeface="Tw Cen MT"/>
                <a:sym typeface="Tw Cen MT"/>
              </a:rPr>
              <a:t>Some cards are smelly!</a:t>
            </a:r>
            <a:endParaRPr lang="en-GB" sz="2800" b="1" dirty="0">
              <a:solidFill>
                <a:srgbClr val="5F7CBD"/>
              </a:solidFill>
              <a:ea typeface="Tw Cen MT"/>
              <a:cs typeface="Tw Cen MT"/>
              <a:sym typeface="Tw Cen MT"/>
            </a:endParaRPr>
          </a:p>
          <a:p>
            <a:pPr marL="0" indent="0" algn="ctr">
              <a:buNone/>
            </a:pPr>
            <a:endParaRPr lang="en-GB" sz="4800" b="1" dirty="0" smtClean="0">
              <a:solidFill>
                <a:srgbClr val="F2654C"/>
              </a:solidFill>
              <a:ea typeface="Tw Cen MT"/>
              <a:cs typeface="Tw Cen MT"/>
              <a:sym typeface="Tw Cen MT"/>
            </a:endParaRPr>
          </a:p>
          <a:p>
            <a:pPr marL="0" indent="0" algn="ctr">
              <a:buNone/>
            </a:pPr>
            <a:endParaRPr lang="en-GB" sz="2800" b="1" dirty="0">
              <a:solidFill>
                <a:srgbClr val="0099CC"/>
              </a:solidFill>
              <a:ea typeface="Tw Cen MT"/>
              <a:cs typeface="Tw Cen MT"/>
              <a:sym typeface="Tw Cen MT"/>
            </a:endParaRPr>
          </a:p>
          <a:p>
            <a:pPr marL="0" indent="0">
              <a:buNone/>
            </a:pPr>
            <a:endParaRPr lang="en-GB" sz="2400" dirty="0"/>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4706" t="8830" r="19609" b="7186"/>
          <a:stretch/>
        </p:blipFill>
        <p:spPr>
          <a:xfrm rot="20478117">
            <a:off x="1047052" y="2598266"/>
            <a:ext cx="1532784" cy="2520000"/>
          </a:xfrm>
          <a:prstGeom prst="rect">
            <a:avLst/>
          </a:prstGeom>
        </p:spPr>
      </p:pic>
    </p:spTree>
    <p:extLst>
      <p:ext uri="{BB962C8B-B14F-4D97-AF65-F5344CB8AC3E}">
        <p14:creationId xmlns:p14="http://schemas.microsoft.com/office/powerpoint/2010/main" val="22810905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067944" y="1124744"/>
            <a:ext cx="4104456" cy="4462636"/>
          </a:xfrm>
        </p:spPr>
        <p:txBody>
          <a:bodyPr/>
          <a:lstStyle/>
          <a:p>
            <a:pPr marL="0" indent="0" algn="ctr">
              <a:buNone/>
            </a:pPr>
            <a:r>
              <a:rPr lang="en-GB" sz="3200" b="1" dirty="0">
                <a:solidFill>
                  <a:srgbClr val="5F7CBD"/>
                </a:solidFill>
                <a:ea typeface="Tw Cen MT"/>
                <a:cs typeface="Tw Cen MT"/>
                <a:sym typeface="Tw Cen MT"/>
              </a:rPr>
              <a:t>Complete the Challenge </a:t>
            </a:r>
            <a:br>
              <a:rPr lang="en-GB" sz="3200" b="1" dirty="0">
                <a:solidFill>
                  <a:srgbClr val="5F7CBD"/>
                </a:solidFill>
                <a:ea typeface="Tw Cen MT"/>
                <a:cs typeface="Tw Cen MT"/>
                <a:sym typeface="Tw Cen MT"/>
              </a:rPr>
            </a:br>
            <a:r>
              <a:rPr lang="en-GB" sz="3200" b="1" dirty="0">
                <a:solidFill>
                  <a:srgbClr val="5F7CBD"/>
                </a:solidFill>
                <a:ea typeface="Tw Cen MT"/>
                <a:cs typeface="Tw Cen MT"/>
                <a:sym typeface="Tw Cen MT"/>
              </a:rPr>
              <a:t>and you’ll get your own </a:t>
            </a:r>
            <a:r>
              <a:rPr lang="en-GB" sz="3200" b="1" dirty="0">
                <a:solidFill>
                  <a:srgbClr val="0099CC"/>
                </a:solidFill>
                <a:ea typeface="Tw Cen MT"/>
                <a:cs typeface="Tw Cen MT"/>
                <a:sym typeface="Tw Cen MT"/>
              </a:rPr>
              <a:t/>
            </a:r>
            <a:br>
              <a:rPr lang="en-GB" sz="3200" b="1" dirty="0">
                <a:solidFill>
                  <a:srgbClr val="0099CC"/>
                </a:solidFill>
                <a:ea typeface="Tw Cen MT"/>
                <a:cs typeface="Tw Cen MT"/>
                <a:sym typeface="Tw Cen MT"/>
              </a:rPr>
            </a:br>
            <a:r>
              <a:rPr lang="en-GB" sz="4400" b="1" dirty="0">
                <a:solidFill>
                  <a:srgbClr val="F2654C"/>
                </a:solidFill>
                <a:ea typeface="Tw Cen MT"/>
                <a:cs typeface="Tw Cen MT"/>
                <a:sym typeface="Tw Cen MT"/>
              </a:rPr>
              <a:t>medal</a:t>
            </a:r>
            <a:r>
              <a:rPr lang="en-GB" sz="3200" b="1" dirty="0">
                <a:solidFill>
                  <a:srgbClr val="0099CC"/>
                </a:solidFill>
                <a:ea typeface="Tw Cen MT"/>
                <a:cs typeface="Tw Cen MT"/>
                <a:sym typeface="Tw Cen MT"/>
              </a:rPr>
              <a:t> </a:t>
            </a:r>
            <a:r>
              <a:rPr lang="en-GB" sz="3200" b="1" dirty="0" smtClean="0">
                <a:solidFill>
                  <a:srgbClr val="0099CC"/>
                </a:solidFill>
                <a:ea typeface="Tw Cen MT"/>
                <a:cs typeface="Tw Cen MT"/>
                <a:sym typeface="Tw Cen MT"/>
              </a:rPr>
              <a:t/>
            </a:r>
            <a:br>
              <a:rPr lang="en-GB" sz="3200" b="1" dirty="0" smtClean="0">
                <a:solidFill>
                  <a:srgbClr val="0099CC"/>
                </a:solidFill>
                <a:ea typeface="Tw Cen MT"/>
                <a:cs typeface="Tw Cen MT"/>
                <a:sym typeface="Tw Cen MT"/>
              </a:rPr>
            </a:br>
            <a:r>
              <a:rPr lang="en-GB" sz="3200" b="1" dirty="0" smtClean="0">
                <a:solidFill>
                  <a:srgbClr val="5F7CBD"/>
                </a:solidFill>
                <a:ea typeface="Tw Cen MT"/>
                <a:cs typeface="Tw Cen MT"/>
                <a:sym typeface="Tw Cen MT"/>
              </a:rPr>
              <a:t>and</a:t>
            </a:r>
            <a:r>
              <a:rPr lang="en-GB" sz="3200" b="1" dirty="0" smtClean="0">
                <a:solidFill>
                  <a:srgbClr val="0099CC"/>
                </a:solidFill>
                <a:ea typeface="Tw Cen MT"/>
                <a:cs typeface="Tw Cen MT"/>
                <a:sym typeface="Tw Cen MT"/>
              </a:rPr>
              <a:t> </a:t>
            </a:r>
            <a:br>
              <a:rPr lang="en-GB" sz="3200" b="1" dirty="0" smtClean="0">
                <a:solidFill>
                  <a:srgbClr val="0099CC"/>
                </a:solidFill>
                <a:ea typeface="Tw Cen MT"/>
                <a:cs typeface="Tw Cen MT"/>
                <a:sym typeface="Tw Cen MT"/>
              </a:rPr>
            </a:br>
            <a:r>
              <a:rPr lang="en-GB" sz="4400" b="1" dirty="0" smtClean="0">
                <a:solidFill>
                  <a:srgbClr val="F2654C"/>
                </a:solidFill>
                <a:ea typeface="Tw Cen MT"/>
                <a:cs typeface="Tw Cen MT"/>
                <a:sym typeface="Tw Cen MT"/>
              </a:rPr>
              <a:t>certificate</a:t>
            </a:r>
            <a:endParaRPr lang="en-GB" sz="4400" b="1" dirty="0">
              <a:solidFill>
                <a:srgbClr val="F2654C"/>
              </a:solidFill>
              <a:ea typeface="Tw Cen MT"/>
              <a:cs typeface="Tw Cen MT"/>
              <a:sym typeface="Tw Cen MT"/>
            </a:endParaRPr>
          </a:p>
          <a:p>
            <a:endParaRPr lang="en-GB" dirty="0">
              <a:solidFill>
                <a:srgbClr val="0099CC"/>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623" y="1700808"/>
            <a:ext cx="2884859" cy="2520000"/>
          </a:xfrm>
          <a:prstGeom prst="rect">
            <a:avLst/>
          </a:prstGeom>
          <a:ln>
            <a:solidFill>
              <a:srgbClr val="92D050"/>
            </a:solidFill>
          </a:ln>
        </p:spPr>
      </p:pic>
    </p:spTree>
    <p:extLst>
      <p:ext uri="{BB962C8B-B14F-4D97-AF65-F5344CB8AC3E}">
        <p14:creationId xmlns:p14="http://schemas.microsoft.com/office/powerpoint/2010/main" val="11944979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27584" y="1052736"/>
            <a:ext cx="2552762" cy="3816846"/>
          </a:xfrm>
          <a:ln>
            <a:solidFill>
              <a:srgbClr val="92D050"/>
            </a:solidFill>
          </a:ln>
        </p:spPr>
      </p:pic>
      <p:sp>
        <p:nvSpPr>
          <p:cNvPr id="3" name="Content Placeholder 2"/>
          <p:cNvSpPr>
            <a:spLocks noGrp="1"/>
          </p:cNvSpPr>
          <p:nvPr>
            <p:ph sz="half" idx="2"/>
          </p:nvPr>
        </p:nvSpPr>
        <p:spPr>
          <a:xfrm>
            <a:off x="3707904" y="1196752"/>
            <a:ext cx="4176464" cy="3887775"/>
          </a:xfrm>
        </p:spPr>
        <p:txBody>
          <a:bodyPr/>
          <a:lstStyle/>
          <a:p>
            <a:pPr marL="0" lvl="0" indent="0" algn="ctr">
              <a:buNone/>
            </a:pPr>
            <a:r>
              <a:rPr lang="en-GB" sz="3000" b="1" dirty="0" smtClean="0">
                <a:solidFill>
                  <a:srgbClr val="5F7CBD"/>
                </a:solidFill>
                <a:ea typeface="Tw Cen MT"/>
                <a:cs typeface="Tw Cen MT"/>
                <a:sym typeface="Tw Cen MT"/>
              </a:rPr>
              <a:t>Take part in </a:t>
            </a:r>
            <a:r>
              <a:rPr lang="en-GB" sz="3000" b="1" dirty="0">
                <a:solidFill>
                  <a:srgbClr val="5F7CBD"/>
                </a:solidFill>
                <a:ea typeface="Tw Cen MT"/>
                <a:cs typeface="Tw Cen MT"/>
                <a:sym typeface="Tw Cen MT"/>
              </a:rPr>
              <a:t>the Challenge </a:t>
            </a:r>
            <a:br>
              <a:rPr lang="en-GB" sz="3000" b="1" dirty="0">
                <a:solidFill>
                  <a:srgbClr val="5F7CBD"/>
                </a:solidFill>
                <a:ea typeface="Tw Cen MT"/>
                <a:cs typeface="Tw Cen MT"/>
                <a:sym typeface="Tw Cen MT"/>
              </a:rPr>
            </a:br>
            <a:r>
              <a:rPr lang="en-GB" sz="3000" b="1" dirty="0">
                <a:solidFill>
                  <a:srgbClr val="5F7CBD"/>
                </a:solidFill>
                <a:ea typeface="Tw Cen MT"/>
                <a:cs typeface="Tw Cen MT"/>
                <a:sym typeface="Tw Cen MT"/>
              </a:rPr>
              <a:t>and </a:t>
            </a:r>
            <a:r>
              <a:rPr lang="en-GB" sz="3000" b="1" dirty="0" smtClean="0">
                <a:solidFill>
                  <a:srgbClr val="5F7CBD"/>
                </a:solidFill>
                <a:ea typeface="Tw Cen MT"/>
                <a:cs typeface="Tw Cen MT"/>
                <a:sym typeface="Tw Cen MT"/>
              </a:rPr>
              <a:t>enjoy a </a:t>
            </a:r>
            <a:r>
              <a:rPr lang="en-GB" sz="3000" b="1" dirty="0" err="1" smtClean="0">
                <a:solidFill>
                  <a:srgbClr val="5F7CBD"/>
                </a:solidFill>
                <a:ea typeface="Tw Cen MT"/>
                <a:cs typeface="Tw Cen MT"/>
                <a:sym typeface="Tw Cen MT"/>
              </a:rPr>
              <a:t>phizz</a:t>
            </a:r>
            <a:r>
              <a:rPr lang="en-GB" sz="3000" b="1" dirty="0" smtClean="0">
                <a:solidFill>
                  <a:srgbClr val="5F7CBD"/>
                </a:solidFill>
                <a:ea typeface="Tw Cen MT"/>
                <a:cs typeface="Tw Cen MT"/>
                <a:sym typeface="Tw Cen MT"/>
              </a:rPr>
              <a:t>-whizzing trip to the</a:t>
            </a:r>
            <a:r>
              <a:rPr lang="en-GB" sz="3000" b="1" dirty="0">
                <a:solidFill>
                  <a:srgbClr val="0099CC"/>
                </a:solidFill>
                <a:ea typeface="Tw Cen MT"/>
                <a:cs typeface="Tw Cen MT"/>
                <a:sym typeface="Tw Cen MT"/>
              </a:rPr>
              <a:t/>
            </a:r>
            <a:br>
              <a:rPr lang="en-GB" sz="3000" b="1" dirty="0">
                <a:solidFill>
                  <a:srgbClr val="0099CC"/>
                </a:solidFill>
                <a:ea typeface="Tw Cen MT"/>
                <a:cs typeface="Tw Cen MT"/>
                <a:sym typeface="Tw Cen MT"/>
              </a:rPr>
            </a:br>
            <a:r>
              <a:rPr lang="en-GB" sz="3000" b="1" dirty="0" smtClean="0">
                <a:solidFill>
                  <a:srgbClr val="F2654C"/>
                </a:solidFill>
                <a:ea typeface="Tw Cen MT"/>
                <a:cs typeface="Tw Cen MT"/>
                <a:sym typeface="Tw Cen MT"/>
              </a:rPr>
              <a:t>Roald Dahl Museum and Story Centre</a:t>
            </a:r>
            <a:r>
              <a:rPr lang="en-GB" sz="3000" b="1" dirty="0">
                <a:solidFill>
                  <a:srgbClr val="0099CC"/>
                </a:solidFill>
                <a:ea typeface="Tw Cen MT"/>
                <a:cs typeface="Tw Cen MT"/>
                <a:sym typeface="Tw Cen MT"/>
              </a:rPr>
              <a:t/>
            </a:r>
            <a:br>
              <a:rPr lang="en-GB" sz="3000" b="1" dirty="0">
                <a:solidFill>
                  <a:srgbClr val="0099CC"/>
                </a:solidFill>
                <a:ea typeface="Tw Cen MT"/>
                <a:cs typeface="Tw Cen MT"/>
                <a:sym typeface="Tw Cen MT"/>
              </a:rPr>
            </a:br>
            <a:r>
              <a:rPr lang="en-GB" sz="3000" b="1" dirty="0" smtClean="0">
                <a:solidFill>
                  <a:srgbClr val="5F7CBD"/>
                </a:solidFill>
                <a:ea typeface="Tw Cen MT"/>
                <a:cs typeface="Tw Cen MT"/>
                <a:sym typeface="Tw Cen MT"/>
              </a:rPr>
              <a:t>for free!</a:t>
            </a:r>
            <a:r>
              <a:rPr lang="en-GB" sz="3000" b="1" dirty="0" smtClean="0">
                <a:solidFill>
                  <a:srgbClr val="0099CC"/>
                </a:solidFill>
                <a:ea typeface="Tw Cen MT"/>
                <a:cs typeface="Tw Cen MT"/>
                <a:sym typeface="Tw Cen MT"/>
              </a:rPr>
              <a:t> </a:t>
            </a:r>
            <a:r>
              <a:rPr lang="en-GB" sz="3000" b="1" dirty="0">
                <a:solidFill>
                  <a:srgbClr val="0099CC"/>
                </a:solidFill>
                <a:ea typeface="Tw Cen MT"/>
                <a:cs typeface="Tw Cen MT"/>
                <a:sym typeface="Tw Cen MT"/>
              </a:rPr>
              <a:t/>
            </a:r>
            <a:br>
              <a:rPr lang="en-GB" sz="3000" b="1" dirty="0">
                <a:solidFill>
                  <a:srgbClr val="0099CC"/>
                </a:solidFill>
                <a:ea typeface="Tw Cen MT"/>
                <a:cs typeface="Tw Cen MT"/>
                <a:sym typeface="Tw Cen MT"/>
              </a:rPr>
            </a:br>
            <a:endParaRPr lang="en-GB" sz="3000" dirty="0"/>
          </a:p>
        </p:txBody>
      </p:sp>
    </p:spTree>
    <p:extLst>
      <p:ext uri="{BB962C8B-B14F-4D97-AF65-F5344CB8AC3E}">
        <p14:creationId xmlns:p14="http://schemas.microsoft.com/office/powerpoint/2010/main" val="17793240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27584" y="692696"/>
            <a:ext cx="6912768" cy="4949163"/>
          </a:xfrm>
        </p:spPr>
        <p:txBody>
          <a:bodyPr/>
          <a:lstStyle/>
          <a:p>
            <a:pPr marL="103727" indent="0" algn="ctr" defTabSz="741806">
              <a:spcBef>
                <a:spcPts val="0"/>
              </a:spcBef>
              <a:buClr>
                <a:srgbClr val="009999"/>
              </a:buClr>
              <a:buSzPct val="100000"/>
              <a:buNone/>
              <a:defRPr sz="1800"/>
            </a:pPr>
            <a:r>
              <a:rPr lang="en-GB" sz="2800" b="1" dirty="0" smtClean="0">
                <a:solidFill>
                  <a:srgbClr val="5F7CBD"/>
                </a:solidFill>
              </a:rPr>
              <a:t>Visit the </a:t>
            </a:r>
            <a:r>
              <a:rPr lang="en-GB" sz="4400" b="1" dirty="0" smtClean="0">
                <a:solidFill>
                  <a:srgbClr val="F2654C"/>
                </a:solidFill>
              </a:rPr>
              <a:t>website</a:t>
            </a:r>
            <a:r>
              <a:rPr lang="en-GB" sz="2800" b="1" dirty="0" smtClean="0">
                <a:solidFill>
                  <a:srgbClr val="F2654C"/>
                </a:solidFill>
              </a:rPr>
              <a:t>:  </a:t>
            </a:r>
          </a:p>
          <a:p>
            <a:pPr marL="103727" indent="0" algn="ctr" defTabSz="741806">
              <a:spcBef>
                <a:spcPts val="0"/>
              </a:spcBef>
              <a:buClr>
                <a:srgbClr val="009999"/>
              </a:buClr>
              <a:buSzPct val="100000"/>
              <a:buNone/>
              <a:defRPr sz="1800"/>
            </a:pPr>
            <a:r>
              <a:rPr lang="en-GB" sz="2800" b="1" dirty="0" smtClean="0">
                <a:solidFill>
                  <a:srgbClr val="FF0000"/>
                </a:solidFill>
              </a:rPr>
              <a:t/>
            </a:r>
            <a:br>
              <a:rPr lang="en-GB" sz="2800" b="1" dirty="0" smtClean="0">
                <a:solidFill>
                  <a:srgbClr val="FF0000"/>
                </a:solidFill>
              </a:rPr>
            </a:br>
            <a:r>
              <a:rPr lang="en-GB" sz="2800" b="1" dirty="0" smtClean="0">
                <a:solidFill>
                  <a:srgbClr val="FF9900"/>
                </a:solidFill>
              </a:rPr>
              <a:t>www.bigfriendlyread.org.uk</a:t>
            </a:r>
            <a:endParaRPr lang="en-GB" sz="2800" b="1" dirty="0">
              <a:solidFill>
                <a:srgbClr val="FF9900"/>
              </a:solidFill>
              <a:sym typeface="Tw Cen MT"/>
            </a:endParaRPr>
          </a:p>
          <a:p>
            <a:pPr marL="103727" indent="0" algn="ctr" defTabSz="741806">
              <a:spcBef>
                <a:spcPts val="0"/>
              </a:spcBef>
              <a:buClr>
                <a:srgbClr val="009999"/>
              </a:buClr>
              <a:buSzPct val="100000"/>
              <a:buNone/>
              <a:defRPr sz="1800"/>
            </a:pPr>
            <a:r>
              <a:rPr lang="en-GB" sz="2800" b="1" dirty="0" smtClean="0">
                <a:solidFill>
                  <a:srgbClr val="5F7CBD"/>
                </a:solidFill>
                <a:ea typeface="Tw Cen MT"/>
                <a:cs typeface="Tw Cen MT"/>
                <a:sym typeface="Tw Cen MT"/>
              </a:rPr>
              <a:t>Loads of </a:t>
            </a:r>
            <a:r>
              <a:rPr lang="en-GB" sz="2800" b="1" dirty="0" smtClean="0">
                <a:solidFill>
                  <a:srgbClr val="F2654C"/>
                </a:solidFill>
                <a:ea typeface="Tw Cen MT"/>
                <a:cs typeface="Tw Cen MT"/>
                <a:sym typeface="Tw Cen MT"/>
              </a:rPr>
              <a:t>games</a:t>
            </a:r>
            <a:r>
              <a:rPr lang="en-GB" sz="2800" b="1" dirty="0" smtClean="0">
                <a:solidFill>
                  <a:srgbClr val="0099CC"/>
                </a:solidFill>
                <a:ea typeface="Tw Cen MT"/>
                <a:cs typeface="Tw Cen MT"/>
                <a:sym typeface="Tw Cen MT"/>
              </a:rPr>
              <a:t> </a:t>
            </a:r>
            <a:r>
              <a:rPr lang="en-GB" sz="2800" b="1" dirty="0" smtClean="0">
                <a:solidFill>
                  <a:srgbClr val="5F7CBD"/>
                </a:solidFill>
                <a:ea typeface="Tw Cen MT"/>
                <a:cs typeface="Tw Cen MT"/>
                <a:sym typeface="Tw Cen MT"/>
              </a:rPr>
              <a:t>and</a:t>
            </a:r>
            <a:r>
              <a:rPr lang="en-GB" sz="2800" b="1" dirty="0" smtClean="0">
                <a:solidFill>
                  <a:srgbClr val="0099CC"/>
                </a:solidFill>
                <a:ea typeface="Tw Cen MT"/>
                <a:cs typeface="Tw Cen MT"/>
                <a:sym typeface="Tw Cen MT"/>
              </a:rPr>
              <a:t> </a:t>
            </a:r>
            <a:r>
              <a:rPr lang="en-GB" sz="2800" b="1" dirty="0" smtClean="0">
                <a:solidFill>
                  <a:srgbClr val="F2654C"/>
                </a:solidFill>
                <a:ea typeface="Tw Cen MT"/>
                <a:cs typeface="Tw Cen MT"/>
                <a:sym typeface="Tw Cen MT"/>
              </a:rPr>
              <a:t>competitions</a:t>
            </a:r>
            <a:endParaRPr lang="en-GB" sz="2800" b="1" dirty="0">
              <a:solidFill>
                <a:srgbClr val="F2654C"/>
              </a:solidFill>
              <a:ea typeface="Tw Cen MT"/>
              <a:cs typeface="Tw Cen MT"/>
              <a:sym typeface="Tw Cen MT"/>
            </a:endParaRPr>
          </a:p>
          <a:p>
            <a:pPr marL="103727" indent="0" algn="ctr" defTabSz="741806">
              <a:spcBef>
                <a:spcPts val="0"/>
              </a:spcBef>
              <a:buClr>
                <a:srgbClr val="0099CC"/>
              </a:buClr>
              <a:buSzPct val="100000"/>
              <a:buNone/>
              <a:defRPr sz="1800"/>
            </a:pPr>
            <a:r>
              <a:rPr lang="en-GB" sz="2800" b="1" dirty="0" smtClean="0">
                <a:solidFill>
                  <a:srgbClr val="5F7CBD"/>
                </a:solidFill>
                <a:ea typeface="Tw Cen MT"/>
                <a:cs typeface="Tw Cen MT"/>
                <a:sym typeface="Tw Cen MT"/>
              </a:rPr>
              <a:t>Use </a:t>
            </a:r>
            <a:r>
              <a:rPr lang="en-GB" sz="2800" b="1" dirty="0">
                <a:solidFill>
                  <a:srgbClr val="5F7CBD"/>
                </a:solidFill>
                <a:ea typeface="Tw Cen MT"/>
                <a:cs typeface="Tw Cen MT"/>
                <a:sym typeface="Tw Cen MT"/>
              </a:rPr>
              <a:t>the </a:t>
            </a:r>
            <a:r>
              <a:rPr lang="en-GB" sz="2800" b="1" dirty="0">
                <a:solidFill>
                  <a:srgbClr val="F2654C"/>
                </a:solidFill>
                <a:ea typeface="Tw Cen MT"/>
                <a:cs typeface="Tw Cen MT"/>
                <a:sym typeface="Tw Cen MT"/>
              </a:rPr>
              <a:t>Book Sorter </a:t>
            </a:r>
            <a:r>
              <a:rPr lang="en-GB" sz="2800" b="1" dirty="0">
                <a:solidFill>
                  <a:srgbClr val="5F7CBD"/>
                </a:solidFill>
                <a:ea typeface="Tw Cen MT"/>
                <a:cs typeface="Tw Cen MT"/>
                <a:sym typeface="Tw Cen MT"/>
              </a:rPr>
              <a:t>to </a:t>
            </a:r>
            <a:r>
              <a:rPr lang="en-GB" sz="2800" b="1" dirty="0" smtClean="0">
                <a:solidFill>
                  <a:srgbClr val="5F7CBD"/>
                </a:solidFill>
                <a:ea typeface="Tw Cen MT"/>
                <a:cs typeface="Tw Cen MT"/>
                <a:sym typeface="Tw Cen MT"/>
              </a:rPr>
              <a:t>choose and recommend books </a:t>
            </a:r>
            <a:r>
              <a:rPr lang="en-GB" sz="2800" b="1" dirty="0">
                <a:solidFill>
                  <a:srgbClr val="5F7CBD"/>
                </a:solidFill>
                <a:ea typeface="Tw Cen MT"/>
                <a:cs typeface="Tw Cen MT"/>
                <a:sym typeface="Tw Cen MT"/>
              </a:rPr>
              <a:t>to </a:t>
            </a:r>
            <a:r>
              <a:rPr lang="en-GB" sz="2800" b="1" dirty="0" smtClean="0">
                <a:solidFill>
                  <a:srgbClr val="5F7CBD"/>
                </a:solidFill>
                <a:ea typeface="Tw Cen MT"/>
                <a:cs typeface="Tw Cen MT"/>
                <a:sym typeface="Tw Cen MT"/>
              </a:rPr>
              <a:t>read</a:t>
            </a:r>
            <a:endParaRPr lang="en-GB" sz="2800" b="1" dirty="0">
              <a:solidFill>
                <a:srgbClr val="5F7CBD"/>
              </a:solidFill>
              <a:ea typeface="Tw Cen MT"/>
              <a:cs typeface="Tw Cen MT"/>
              <a:sym typeface="Tw Cen MT"/>
            </a:endParaRPr>
          </a:p>
          <a:p>
            <a:pPr marL="0" indent="0" algn="ctr">
              <a:spcBef>
                <a:spcPts val="600"/>
              </a:spcBef>
              <a:buNone/>
            </a:pPr>
            <a:endParaRPr lang="en-GB" sz="1100" b="1" dirty="0" smtClean="0">
              <a:solidFill>
                <a:srgbClr val="0099CC"/>
              </a:solidFill>
              <a:ea typeface="Tw Cen MT"/>
              <a:cs typeface="Tw Cen MT"/>
              <a:sym typeface="Tw Cen MT"/>
            </a:endParaRPr>
          </a:p>
          <a:p>
            <a:pPr marL="0" indent="0" algn="ctr">
              <a:spcBef>
                <a:spcPts val="600"/>
              </a:spcBef>
              <a:buNone/>
            </a:pPr>
            <a:r>
              <a:rPr lang="en-GB" sz="2800" b="1" dirty="0" smtClean="0">
                <a:solidFill>
                  <a:srgbClr val="5F7CBD"/>
                </a:solidFill>
                <a:ea typeface="Tw Cen MT"/>
                <a:cs typeface="Tw Cen MT"/>
                <a:sym typeface="Tw Cen MT"/>
              </a:rPr>
              <a:t>Download the </a:t>
            </a:r>
            <a:r>
              <a:rPr lang="en-GB" sz="4400" b="1" dirty="0" smtClean="0">
                <a:solidFill>
                  <a:srgbClr val="F2654C"/>
                </a:solidFill>
                <a:ea typeface="Tw Cen MT"/>
                <a:cs typeface="Tw Cen MT"/>
                <a:sym typeface="Tw Cen MT"/>
              </a:rPr>
              <a:t>App</a:t>
            </a:r>
            <a:r>
              <a:rPr lang="en-GB" sz="2800" b="1" dirty="0" smtClean="0">
                <a:solidFill>
                  <a:srgbClr val="F2654C"/>
                </a:solidFill>
                <a:ea typeface="Tw Cen MT"/>
                <a:cs typeface="Tw Cen MT"/>
                <a:sym typeface="Tw Cen MT"/>
              </a:rPr>
              <a:t>:</a:t>
            </a:r>
            <a:r>
              <a:rPr lang="en-GB" sz="4400" b="1" dirty="0" smtClean="0">
                <a:solidFill>
                  <a:srgbClr val="0099CC"/>
                </a:solidFill>
                <a:ea typeface="Tw Cen MT"/>
                <a:cs typeface="Tw Cen MT"/>
                <a:sym typeface="Tw Cen MT"/>
              </a:rPr>
              <a:t/>
            </a:r>
            <a:br>
              <a:rPr lang="en-GB" sz="4400" b="1" dirty="0" smtClean="0">
                <a:solidFill>
                  <a:srgbClr val="0099CC"/>
                </a:solidFill>
                <a:ea typeface="Tw Cen MT"/>
                <a:cs typeface="Tw Cen MT"/>
                <a:sym typeface="Tw Cen MT"/>
              </a:rPr>
            </a:br>
            <a:r>
              <a:rPr lang="en-GB" sz="2800" b="1" dirty="0" smtClean="0">
                <a:solidFill>
                  <a:srgbClr val="FF9900"/>
                </a:solidFill>
              </a:rPr>
              <a:t>www.sol.us/read</a:t>
            </a:r>
          </a:p>
          <a:p>
            <a:pPr marL="0" indent="0" algn="ctr">
              <a:spcBef>
                <a:spcPts val="0"/>
              </a:spcBef>
              <a:buNone/>
            </a:pPr>
            <a:r>
              <a:rPr lang="en-GB" sz="2800" b="1" dirty="0" smtClean="0">
                <a:solidFill>
                  <a:srgbClr val="5F7CBD"/>
                </a:solidFill>
                <a:ea typeface="Tw Cen MT"/>
                <a:cs typeface="Tw Cen MT"/>
                <a:sym typeface="Tw Cen MT"/>
              </a:rPr>
              <a:t>Unlock secret </a:t>
            </a:r>
            <a:r>
              <a:rPr lang="en-GB" sz="2800" b="1" dirty="0" smtClean="0">
                <a:solidFill>
                  <a:srgbClr val="F2654C"/>
                </a:solidFill>
                <a:ea typeface="Tw Cen MT"/>
                <a:cs typeface="Tw Cen MT"/>
                <a:sym typeface="Tw Cen MT"/>
              </a:rPr>
              <a:t>video clips </a:t>
            </a:r>
            <a:r>
              <a:rPr lang="en-GB" sz="2800" b="1" dirty="0" smtClean="0">
                <a:solidFill>
                  <a:srgbClr val="5F7CBD"/>
                </a:solidFill>
                <a:ea typeface="Tw Cen MT"/>
                <a:cs typeface="Tw Cen MT"/>
                <a:sym typeface="Tw Cen MT"/>
              </a:rPr>
              <a:t>and</a:t>
            </a:r>
            <a:r>
              <a:rPr lang="en-GB" sz="2800" b="1" dirty="0" smtClean="0">
                <a:solidFill>
                  <a:srgbClr val="0099CC"/>
                </a:solidFill>
                <a:ea typeface="Tw Cen MT"/>
                <a:cs typeface="Tw Cen MT"/>
                <a:sym typeface="Tw Cen MT"/>
              </a:rPr>
              <a:t> </a:t>
            </a:r>
            <a:r>
              <a:rPr lang="en-GB" sz="2800" b="1" dirty="0" smtClean="0">
                <a:solidFill>
                  <a:srgbClr val="F2654C"/>
                </a:solidFill>
                <a:ea typeface="Tw Cen MT"/>
                <a:cs typeface="Tw Cen MT"/>
                <a:sym typeface="Tw Cen MT"/>
              </a:rPr>
              <a:t>games</a:t>
            </a:r>
            <a:endParaRPr lang="en-GB" dirty="0">
              <a:solidFill>
                <a:srgbClr val="F2654C"/>
              </a:solidFill>
            </a:endParaRPr>
          </a:p>
        </p:txBody>
      </p:sp>
    </p:spTree>
    <p:extLst>
      <p:ext uri="{BB962C8B-B14F-4D97-AF65-F5344CB8AC3E}">
        <p14:creationId xmlns:p14="http://schemas.microsoft.com/office/powerpoint/2010/main" val="6442730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971600" y="1772816"/>
            <a:ext cx="7344816" cy="3528392"/>
          </a:xfrm>
        </p:spPr>
        <p:txBody>
          <a:bodyPr/>
          <a:lstStyle/>
          <a:p>
            <a:pPr defTabSz="758825">
              <a:spcBef>
                <a:spcPts val="700"/>
              </a:spcBef>
              <a:buClr>
                <a:srgbClr val="FF0000"/>
              </a:buClr>
              <a:buSzPct val="100000"/>
              <a:defRPr sz="1800"/>
            </a:pPr>
            <a:r>
              <a:rPr lang="en-GB" sz="2800" b="1" dirty="0" smtClean="0">
                <a:solidFill>
                  <a:srgbClr val="5F7CBD"/>
                </a:solidFill>
                <a:ea typeface="Tw Cen MT"/>
                <a:cs typeface="Tw Cen MT"/>
                <a:sym typeface="Tw Cen MT"/>
              </a:rPr>
              <a:t>Insert local </a:t>
            </a:r>
            <a:r>
              <a:rPr lang="en-GB" sz="2800" b="1" dirty="0">
                <a:solidFill>
                  <a:srgbClr val="5F7CBD"/>
                </a:solidFill>
                <a:ea typeface="Tw Cen MT"/>
                <a:cs typeface="Tw Cen MT"/>
                <a:sym typeface="Tw Cen MT"/>
              </a:rPr>
              <a:t>library </a:t>
            </a:r>
            <a:r>
              <a:rPr lang="en-GB" sz="2800" b="1" dirty="0" smtClean="0">
                <a:solidFill>
                  <a:srgbClr val="5F7CBD"/>
                </a:solidFill>
                <a:ea typeface="Tw Cen MT"/>
                <a:cs typeface="Tw Cen MT"/>
                <a:sym typeface="Tw Cen MT"/>
              </a:rPr>
              <a:t>address</a:t>
            </a:r>
          </a:p>
          <a:p>
            <a:pPr defTabSz="758825">
              <a:spcBef>
                <a:spcPts val="700"/>
              </a:spcBef>
              <a:buClr>
                <a:srgbClr val="FF0000"/>
              </a:buClr>
              <a:buSzPct val="100000"/>
              <a:defRPr sz="1800"/>
            </a:pPr>
            <a:r>
              <a:rPr lang="en-GB" sz="2800" b="1" dirty="0" smtClean="0">
                <a:solidFill>
                  <a:srgbClr val="5F7CBD"/>
                </a:solidFill>
                <a:ea typeface="Tw Cen MT"/>
                <a:cs typeface="Tw Cen MT"/>
                <a:sym typeface="Tw Cen MT"/>
              </a:rPr>
              <a:t>Insert your opening </a:t>
            </a:r>
            <a:r>
              <a:rPr lang="en-GB" sz="2800" b="1" dirty="0">
                <a:solidFill>
                  <a:srgbClr val="5F7CBD"/>
                </a:solidFill>
                <a:ea typeface="Tw Cen MT"/>
                <a:cs typeface="Tw Cen MT"/>
                <a:sym typeface="Tw Cen MT"/>
              </a:rPr>
              <a:t>hours </a:t>
            </a:r>
            <a:endParaRPr lang="en-GB" sz="2800" b="1" dirty="0" smtClean="0">
              <a:solidFill>
                <a:srgbClr val="5F7CBD"/>
              </a:solidFill>
              <a:ea typeface="Tw Cen MT"/>
              <a:cs typeface="Tw Cen MT"/>
              <a:sym typeface="Tw Cen MT"/>
            </a:endParaRPr>
          </a:p>
          <a:p>
            <a:pPr defTabSz="758825">
              <a:spcBef>
                <a:spcPts val="700"/>
              </a:spcBef>
              <a:buClr>
                <a:srgbClr val="FF0000"/>
              </a:buClr>
              <a:buSzPct val="100000"/>
              <a:defRPr sz="1800"/>
            </a:pPr>
            <a:r>
              <a:rPr lang="en-GB" sz="2800" b="1" dirty="0" smtClean="0">
                <a:solidFill>
                  <a:srgbClr val="5F7CBD"/>
                </a:solidFill>
                <a:ea typeface="Tw Cen MT"/>
                <a:cs typeface="Tw Cen MT"/>
                <a:sym typeface="Tw Cen MT"/>
              </a:rPr>
              <a:t>Insert </a:t>
            </a:r>
            <a:r>
              <a:rPr lang="en-GB" sz="2800" b="1" dirty="0">
                <a:solidFill>
                  <a:srgbClr val="5F7CBD"/>
                </a:solidFill>
                <a:ea typeface="Tw Cen MT"/>
                <a:cs typeface="Tw Cen MT"/>
                <a:sym typeface="Tw Cen MT"/>
              </a:rPr>
              <a:t>date the </a:t>
            </a:r>
            <a:r>
              <a:rPr lang="en-GB" sz="2800" b="1" dirty="0" smtClean="0">
                <a:solidFill>
                  <a:srgbClr val="5F7CBD"/>
                </a:solidFill>
                <a:ea typeface="Tw Cen MT"/>
                <a:cs typeface="Tw Cen MT"/>
                <a:sym typeface="Tw Cen MT"/>
              </a:rPr>
              <a:t>Challenge begins </a:t>
            </a:r>
            <a:r>
              <a:rPr lang="en-GB" sz="2800" b="1" dirty="0">
                <a:solidFill>
                  <a:srgbClr val="5F7CBD"/>
                </a:solidFill>
                <a:ea typeface="Tw Cen MT"/>
                <a:cs typeface="Tw Cen MT"/>
                <a:sym typeface="Tw Cen MT"/>
              </a:rPr>
              <a:t>at the </a:t>
            </a:r>
            <a:r>
              <a:rPr lang="en-GB" sz="2800" b="1" dirty="0" smtClean="0">
                <a:solidFill>
                  <a:srgbClr val="5F7CBD"/>
                </a:solidFill>
                <a:ea typeface="Tw Cen MT"/>
                <a:cs typeface="Tw Cen MT"/>
                <a:sym typeface="Tw Cen MT"/>
              </a:rPr>
              <a:t>library</a:t>
            </a:r>
          </a:p>
          <a:p>
            <a:pPr marL="0" indent="0" defTabSz="758825">
              <a:spcBef>
                <a:spcPts val="700"/>
              </a:spcBef>
              <a:buClr>
                <a:srgbClr val="0099CC"/>
              </a:buClr>
              <a:buSzPct val="100000"/>
              <a:buNone/>
              <a:defRPr sz="1800"/>
            </a:pPr>
            <a:endParaRPr lang="en-GB" sz="2800" b="1" dirty="0">
              <a:solidFill>
                <a:srgbClr val="0099CC"/>
              </a:solidFill>
              <a:ea typeface="Tw Cen MT"/>
              <a:cs typeface="Tw Cen MT"/>
              <a:sym typeface="Tw Cen MT"/>
              <a:hlinkClick r:id="rId2"/>
            </a:endParaRPr>
          </a:p>
          <a:p>
            <a:pPr marL="0" indent="0" algn="ctr" defTabSz="758825">
              <a:spcBef>
                <a:spcPts val="700"/>
              </a:spcBef>
              <a:buClr>
                <a:srgbClr val="009999"/>
              </a:buClr>
              <a:buSzPct val="100000"/>
              <a:buNone/>
              <a:defRPr sz="1800"/>
            </a:pPr>
            <a:r>
              <a:rPr lang="en-GB" sz="4400" b="1" dirty="0">
                <a:solidFill>
                  <a:srgbClr val="FF0000"/>
                </a:solidFill>
              </a:rPr>
              <a:t>It’s fun!  It’s free!  It’s local!</a:t>
            </a:r>
          </a:p>
          <a:p>
            <a:pPr marL="0" lvl="0" indent="0" defTabSz="758825">
              <a:spcBef>
                <a:spcPts val="700"/>
              </a:spcBef>
              <a:buClr>
                <a:srgbClr val="009999"/>
              </a:buClr>
              <a:buSzPct val="100000"/>
              <a:buNone/>
              <a:defRPr sz="1800"/>
            </a:pPr>
            <a:endParaRPr lang="en-GB" sz="2800" b="1" dirty="0">
              <a:solidFill>
                <a:srgbClr val="0099CC"/>
              </a:solidFill>
              <a:ea typeface="Tw Cen MT"/>
              <a:cs typeface="Tw Cen MT"/>
              <a:sym typeface="Tw Cen MT"/>
              <a:hlinkClick r:id="rId2"/>
            </a:endParaRPr>
          </a:p>
          <a:p>
            <a:pPr marL="0" indent="0">
              <a:buNone/>
            </a:pPr>
            <a:endParaRPr lang="en-GB" dirty="0"/>
          </a:p>
        </p:txBody>
      </p:sp>
      <p:sp>
        <p:nvSpPr>
          <p:cNvPr id="4" name="Title 3"/>
          <p:cNvSpPr>
            <a:spLocks noGrp="1"/>
          </p:cNvSpPr>
          <p:nvPr>
            <p:ph type="title"/>
          </p:nvPr>
        </p:nvSpPr>
        <p:spPr>
          <a:xfrm>
            <a:off x="467544" y="548680"/>
            <a:ext cx="8136904" cy="648072"/>
          </a:xfrm>
        </p:spPr>
        <p:txBody>
          <a:bodyPr/>
          <a:lstStyle/>
          <a:p>
            <a:r>
              <a:rPr lang="en-GB" sz="4400" dirty="0" smtClean="0">
                <a:solidFill>
                  <a:srgbClr val="FF9900"/>
                </a:solidFill>
              </a:rPr>
              <a:t>Take part this summer</a:t>
            </a:r>
            <a:endParaRPr lang="en-GB" sz="4400" dirty="0">
              <a:solidFill>
                <a:srgbClr val="FF9900"/>
              </a:solidFill>
            </a:endParaRPr>
          </a:p>
        </p:txBody>
      </p:sp>
    </p:spTree>
    <p:extLst>
      <p:ext uri="{BB962C8B-B14F-4D97-AF65-F5344CB8AC3E}">
        <p14:creationId xmlns:p14="http://schemas.microsoft.com/office/powerpoint/2010/main" val="29760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42988" y="549275"/>
            <a:ext cx="7058025" cy="647700"/>
          </a:xfrm>
        </p:spPr>
        <p:txBody>
          <a:bodyPr/>
          <a:lstStyle/>
          <a:p>
            <a:pPr fontAlgn="auto">
              <a:spcBef>
                <a:spcPts val="0"/>
              </a:spcBef>
              <a:spcAft>
                <a:spcPts val="0"/>
              </a:spcAft>
              <a:defRPr>
                <a:uFillTx/>
              </a:defRPr>
            </a:pPr>
            <a:r>
              <a:rPr lang="en-GB" kern="0" dirty="0">
                <a:solidFill>
                  <a:sysClr val="windowText" lastClr="000000"/>
                </a:solidFill>
                <a:effectLst>
                  <a:outerShdw blurRad="12700" dist="25400" dir="2700000" rotWithShape="0">
                    <a:srgbClr val="DDDDDD"/>
                  </a:outerShdw>
                </a:effectLst>
                <a:uFill>
                  <a:solidFill/>
                </a:uFill>
                <a:ea typeface="Trebuchet MS Bold"/>
                <a:cs typeface="Trebuchet MS Bold"/>
                <a:sym typeface="Trebuchet MS Bold"/>
              </a:rPr>
              <a:t>Trailer</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5696" y="1471767"/>
            <a:ext cx="6048672" cy="3890320"/>
          </a:xfrm>
          <a:prstGeom prst="rect">
            <a:avLst/>
          </a:prstGeom>
        </p:spPr>
      </p:pic>
    </p:spTree>
    <p:extLst>
      <p:ext uri="{BB962C8B-B14F-4D97-AF65-F5344CB8AC3E}">
        <p14:creationId xmlns:p14="http://schemas.microsoft.com/office/powerpoint/2010/main" val="1656989066"/>
      </p:ext>
    </p:extLst>
  </p:cSld>
  <p:clrMapOvr>
    <a:masterClrMapping/>
  </p:clrMapOvr>
  <p:timing>
    <p:tnLst>
      <p:par>
        <p:cTn id="1" dur="indefinite" restart="never" nodeType="tmRoot"/>
      </p:par>
    </p:tnLst>
  </p:timing>
</p:sld>
</file>

<file path=ppt/theme/theme1.xml><?xml version="1.0" encoding="utf-8"?>
<a:theme xmlns:a="http://schemas.openxmlformats.org/drawingml/2006/main" name="RecordBreake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FFFFFF"/>
      </a:accent3>
      <a:accent4>
        <a:srgbClr val="000000"/>
      </a:accent4>
      <a:accent5>
        <a:srgbClr val="D8ECED"/>
      </a:accent5>
      <a:accent6>
        <a:srgbClr val="2E2E8B"/>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round/>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
              <a:solidFill>
                <a:srgbClr val="000000"/>
              </a:solidFill>
            </a:uFill>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BBE0E3"/>
          </a:solidFill>
          <a:prstDash val="solid"/>
          <a:round/>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
              <a:solidFill>
                <a:srgbClr val="000000"/>
              </a:solidFill>
            </a:uFill>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05FBA1C603EEA499CBF596389E140D1" ma:contentTypeVersion="2" ma:contentTypeDescription="Create a new document." ma:contentTypeScope="" ma:versionID="4ea2f1c6dfb8df4903ab1f3479708549">
  <xsd:schema xmlns:xsd="http://www.w3.org/2001/XMLSchema" xmlns:xs="http://www.w3.org/2001/XMLSchema" xmlns:p="http://schemas.microsoft.com/office/2006/metadata/properties" xmlns:ns2="88329ebe-eddf-4a13-9155-b00765335f16" targetNamespace="http://schemas.microsoft.com/office/2006/metadata/properties" ma:root="true" ma:fieldsID="ca78e5a9aa3ed789ee3bc2d0058583f1" ns2:_="">
    <xsd:import namespace="88329ebe-eddf-4a13-9155-b00765335f16"/>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329ebe-eddf-4a13-9155-b00765335f1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2878395-3FB6-4E2E-90BA-94F22414ACB1}">
  <ds:schemaRefs>
    <ds:schemaRef ds:uri="http://schemas.microsoft.com/sharepoint/v3/contenttype/forms"/>
  </ds:schemaRefs>
</ds:datastoreItem>
</file>

<file path=customXml/itemProps2.xml><?xml version="1.0" encoding="utf-8"?>
<ds:datastoreItem xmlns:ds="http://schemas.openxmlformats.org/officeDocument/2006/customXml" ds:itemID="{85AC4FA7-A919-4F5E-B681-A2F751B563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329ebe-eddf-4a13-9155-b00765335f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9DD0419-5A0D-4B87-9701-3699212A2753}">
  <ds:schemaRefs>
    <ds:schemaRef ds:uri="http://schemas.microsoft.com/office/2006/metadata/properties"/>
    <ds:schemaRef ds:uri="http://www.w3.org/XML/1998/namespace"/>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88329ebe-eddf-4a13-9155-b00765335f16"/>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2183</TotalTime>
  <Words>334</Words>
  <Application>Microsoft Office PowerPoint</Application>
  <PresentationFormat>On-screen Show (4:3)</PresentationFormat>
  <Paragraphs>49</Paragraphs>
  <Slides>10</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Avenir Roman</vt:lpstr>
      <vt:lpstr>Calibri</vt:lpstr>
      <vt:lpstr>Trebuchet MS</vt:lpstr>
      <vt:lpstr>Trebuchet MS Bold</vt:lpstr>
      <vt:lpstr>Tw Cen MT</vt:lpstr>
      <vt:lpstr>Wingdings</vt:lpstr>
      <vt:lpstr>RecordBreakers</vt:lpstr>
      <vt:lpstr>PowerPoint Presentation</vt:lpstr>
      <vt:lpstr>Bet you know who these characters are?</vt:lpstr>
      <vt:lpstr>Join Matilda, Willy Wonka and the BFG in</vt:lpstr>
      <vt:lpstr>Your Challenge</vt:lpstr>
      <vt:lpstr>PowerPoint Presentation</vt:lpstr>
      <vt:lpstr>PowerPoint Presentation</vt:lpstr>
      <vt:lpstr>PowerPoint Presentation</vt:lpstr>
      <vt:lpstr>Take part this summer</vt:lpstr>
      <vt:lpstr>Trailer</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Cherry</dc:creator>
  <cp:lastModifiedBy>Hall, Anna</cp:lastModifiedBy>
  <cp:revision>198</cp:revision>
  <dcterms:modified xsi:type="dcterms:W3CDTF">2016-06-03T12:44:47Z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0x010100605FBA1C603EEA499CBF596389E140D1</vt:lpwstr>
  </property>
</Properties>
</file>