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B461-7C20-473D-8B74-1603F6EC6094}" type="datetimeFigureOut">
              <a:rPr lang="en-GB" smtClean="0"/>
              <a:t>06/03/2016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6D2-32F4-4C68-81A2-C1AD5006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18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B461-7C20-473D-8B74-1603F6EC6094}" type="datetimeFigureOut">
              <a:rPr lang="en-GB" smtClean="0"/>
              <a:t>06/03/2016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6D2-32F4-4C68-81A2-C1AD5006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0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B461-7C20-473D-8B74-1603F6EC6094}" type="datetimeFigureOut">
              <a:rPr lang="en-GB" smtClean="0"/>
              <a:t>06/03/2016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6D2-32F4-4C68-81A2-C1AD5006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35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B461-7C20-473D-8B74-1603F6EC6094}" type="datetimeFigureOut">
              <a:rPr lang="en-GB" smtClean="0"/>
              <a:t>06/03/2016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6D2-32F4-4C68-81A2-C1AD5006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6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B461-7C20-473D-8B74-1603F6EC6094}" type="datetimeFigureOut">
              <a:rPr lang="en-GB" smtClean="0"/>
              <a:t>06/03/2016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6D2-32F4-4C68-81A2-C1AD5006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8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B461-7C20-473D-8B74-1603F6EC6094}" type="datetimeFigureOut">
              <a:rPr lang="en-GB" smtClean="0"/>
              <a:t>06/03/2016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6D2-32F4-4C68-81A2-C1AD5006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2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B461-7C20-473D-8B74-1603F6EC6094}" type="datetimeFigureOut">
              <a:rPr lang="en-GB" smtClean="0"/>
              <a:t>06/03/2016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6D2-32F4-4C68-81A2-C1AD5006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B461-7C20-473D-8B74-1603F6EC6094}" type="datetimeFigureOut">
              <a:rPr lang="en-GB" smtClean="0"/>
              <a:t>06/03/2016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6D2-32F4-4C68-81A2-C1AD5006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18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B461-7C20-473D-8B74-1603F6EC6094}" type="datetimeFigureOut">
              <a:rPr lang="en-GB" smtClean="0"/>
              <a:t>06/03/2016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6D2-32F4-4C68-81A2-C1AD5006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26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B461-7C20-473D-8B74-1603F6EC6094}" type="datetimeFigureOut">
              <a:rPr lang="en-GB" smtClean="0"/>
              <a:t>06/03/2016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6D2-32F4-4C68-81A2-C1AD5006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7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B461-7C20-473D-8B74-1603F6EC6094}" type="datetimeFigureOut">
              <a:rPr lang="en-GB" smtClean="0"/>
              <a:t>06/03/2016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36D2-32F4-4C68-81A2-C1AD5006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0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B461-7C20-473D-8B74-1603F6EC6094}" type="datetimeFigureOut">
              <a:rPr lang="en-GB" smtClean="0"/>
              <a:t>06/03/2016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36D2-32F4-4C68-81A2-C1AD50061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70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77142"/>
            <a:ext cx="10513168" cy="7012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b="1" dirty="0" smtClean="0"/>
              <a:t>Landscapes</a:t>
            </a:r>
            <a:endParaRPr lang="en-GB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By Hilary White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50963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Nicholas Roerich – </a:t>
            </a:r>
            <a:r>
              <a:rPr lang="en-GB" dirty="0" err="1" smtClean="0"/>
              <a:t>Monhegan</a:t>
            </a:r>
            <a:r>
              <a:rPr lang="en-GB" dirty="0" smtClean="0"/>
              <a:t>, Maine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9" y="1273027"/>
            <a:ext cx="7775322" cy="5180310"/>
          </a:xfrm>
        </p:spPr>
      </p:pic>
    </p:spTree>
    <p:extLst>
      <p:ext uri="{BB962C8B-B14F-4D97-AF65-F5344CB8AC3E}">
        <p14:creationId xmlns:p14="http://schemas.microsoft.com/office/powerpoint/2010/main" val="114962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Utagawa</a:t>
            </a:r>
            <a:r>
              <a:rPr lang="en-GB" dirty="0" smtClean="0"/>
              <a:t> Hiroshige – </a:t>
            </a:r>
            <a:br>
              <a:rPr lang="en-GB" dirty="0" smtClean="0"/>
            </a:br>
            <a:r>
              <a:rPr lang="en-GB" dirty="0" smtClean="0"/>
              <a:t>Mount Fuji seen from </a:t>
            </a:r>
            <a:r>
              <a:rPr lang="en-GB" dirty="0" err="1" smtClean="0"/>
              <a:t>Kinegawa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56792"/>
            <a:ext cx="7315200" cy="50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0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en-GB" dirty="0" smtClean="0"/>
              <a:t>Vincent van Gogh – The Harvest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2" y="980728"/>
            <a:ext cx="7136806" cy="57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8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3024336" cy="201622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El Greco – View of Toledo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6117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4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Claude Monet – La </a:t>
            </a:r>
            <a:r>
              <a:rPr lang="en-GB" dirty="0" err="1" smtClean="0"/>
              <a:t>Corniche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80728"/>
            <a:ext cx="7315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9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176" y="1268760"/>
            <a:ext cx="2952328" cy="3600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Pieter </a:t>
            </a:r>
            <a:r>
              <a:rPr lang="en-GB" dirty="0" err="1" smtClean="0"/>
              <a:t>Bruegel</a:t>
            </a:r>
            <a:r>
              <a:rPr lang="en-GB" dirty="0" smtClean="0"/>
              <a:t> – Landscape with the Fall of Icarus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7" y="937554"/>
            <a:ext cx="6018358" cy="5229065"/>
          </a:xfrm>
        </p:spPr>
      </p:pic>
    </p:spTree>
    <p:extLst>
      <p:ext uri="{BB962C8B-B14F-4D97-AF65-F5344CB8AC3E}">
        <p14:creationId xmlns:p14="http://schemas.microsoft.com/office/powerpoint/2010/main" val="258001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Vincent van Gogh – Olive Trees with Yellow Sky and Sun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24" y="1491846"/>
            <a:ext cx="6825952" cy="553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0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John Constable – </a:t>
            </a:r>
            <a:br>
              <a:rPr lang="en-GB" dirty="0" smtClean="0"/>
            </a:br>
            <a:r>
              <a:rPr lang="en-GB" dirty="0" smtClean="0"/>
              <a:t>Seascape Study with Rain Cloud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4" y="1612630"/>
            <a:ext cx="7202424" cy="52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9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Pieter </a:t>
            </a:r>
            <a:r>
              <a:rPr lang="en-GB" dirty="0" err="1" smtClean="0"/>
              <a:t>Bruegel</a:t>
            </a:r>
            <a:r>
              <a:rPr lang="en-GB" dirty="0" smtClean="0"/>
              <a:t> – Hunters in the Snow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58" y="1484784"/>
            <a:ext cx="7313684" cy="52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1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John Singer Sargent – </a:t>
            </a:r>
            <a:br>
              <a:rPr lang="en-GB" dirty="0" smtClean="0"/>
            </a:br>
            <a:r>
              <a:rPr lang="en-GB" dirty="0" smtClean="0"/>
              <a:t>Oyster Gatherers at </a:t>
            </a:r>
            <a:r>
              <a:rPr lang="en-GB" dirty="0" err="1" smtClean="0"/>
              <a:t>Cancale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6" y="1700808"/>
            <a:ext cx="7578948" cy="49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65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64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Landscapes</vt:lpstr>
      <vt:lpstr>Vincent van Gogh – The Harvest</vt:lpstr>
      <vt:lpstr>El Greco – View of Toledo</vt:lpstr>
      <vt:lpstr>Claude Monet – La Corniche</vt:lpstr>
      <vt:lpstr>Pieter Bruegel – Landscape with the Fall of Icarus</vt:lpstr>
      <vt:lpstr>Vincent van Gogh – Olive Trees with Yellow Sky and Sun</vt:lpstr>
      <vt:lpstr>John Constable –  Seascape Study with Rain Cloud</vt:lpstr>
      <vt:lpstr>Pieter Bruegel – Hunters in the Snow</vt:lpstr>
      <vt:lpstr>John Singer Sargent –  Oyster Gatherers at Cancale</vt:lpstr>
      <vt:lpstr>Nicholas Roerich – Monhegan, Maine</vt:lpstr>
      <vt:lpstr>Utagawa Hiroshige –  Mount Fuji seen from Kinegawa</vt:lpstr>
    </vt:vector>
  </TitlesOfParts>
  <Company>Scholastic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Landscapes</dc:title>
  <dc:creator>Hall, Anna</dc:creator>
  <cp:lastModifiedBy>Hall, Anna</cp:lastModifiedBy>
  <cp:revision>6</cp:revision>
  <dcterms:created xsi:type="dcterms:W3CDTF">2016-03-04T00:20:15Z</dcterms:created>
  <dcterms:modified xsi:type="dcterms:W3CDTF">2016-03-06T18:35:02Z</dcterms:modified>
</cp:coreProperties>
</file>